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1432" r:id="rId3"/>
    <p:sldId id="439" r:id="rId4"/>
    <p:sldId id="1246" r:id="rId5"/>
    <p:sldId id="370" r:id="rId6"/>
    <p:sldId id="1433" r:id="rId7"/>
    <p:sldId id="1434" r:id="rId8"/>
    <p:sldId id="441" r:id="rId9"/>
    <p:sldId id="1444" r:id="rId10"/>
    <p:sldId id="410" r:id="rId11"/>
    <p:sldId id="1454" r:id="rId12"/>
    <p:sldId id="1453" r:id="rId13"/>
    <p:sldId id="1235" r:id="rId14"/>
    <p:sldId id="1445" r:id="rId15"/>
    <p:sldId id="1446" r:id="rId16"/>
    <p:sldId id="1447" r:id="rId17"/>
    <p:sldId id="1450" r:id="rId18"/>
    <p:sldId id="1449" r:id="rId19"/>
    <p:sldId id="1448" r:id="rId20"/>
    <p:sldId id="1452" r:id="rId21"/>
    <p:sldId id="1435" r:id="rId22"/>
    <p:sldId id="1440" r:id="rId23"/>
    <p:sldId id="1437" r:id="rId24"/>
    <p:sldId id="376" r:id="rId25"/>
    <p:sldId id="392" r:id="rId26"/>
    <p:sldId id="434" r:id="rId27"/>
    <p:sldId id="394" r:id="rId28"/>
    <p:sldId id="435" r:id="rId29"/>
    <p:sldId id="1438" r:id="rId30"/>
    <p:sldId id="399" r:id="rId31"/>
    <p:sldId id="438" r:id="rId32"/>
    <p:sldId id="437" r:id="rId33"/>
    <p:sldId id="420" r:id="rId34"/>
    <p:sldId id="421" r:id="rId35"/>
    <p:sldId id="423" r:id="rId36"/>
    <p:sldId id="429" r:id="rId37"/>
    <p:sldId id="431" r:id="rId38"/>
    <p:sldId id="432" r:id="rId39"/>
    <p:sldId id="433" r:id="rId40"/>
    <p:sldId id="1439" r:id="rId41"/>
    <p:sldId id="404" r:id="rId42"/>
    <p:sldId id="1442" r:id="rId43"/>
    <p:sldId id="1443" r:id="rId44"/>
    <p:sldId id="1436" r:id="rId45"/>
    <p:sldId id="1441" r:id="rId46"/>
    <p:sldId id="1451" r:id="rId47"/>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8" userDrawn="1">
          <p15:clr>
            <a:srgbClr val="A4A3A4"/>
          </p15:clr>
        </p15:guide>
        <p15:guide id="2" pos="3840" userDrawn="1">
          <p15:clr>
            <a:srgbClr val="A4A3A4"/>
          </p15:clr>
        </p15:guide>
        <p15:guide id="3" userDrawn="1">
          <p15:clr>
            <a:srgbClr val="A4A3A4"/>
          </p15:clr>
        </p15:guide>
        <p15:guide id="4" pos="46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6F78"/>
    <a:srgbClr val="FF636C"/>
    <a:srgbClr val="752783"/>
    <a:srgbClr val="FFFFFF"/>
    <a:srgbClr val="2E0B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67B1D9-C013-4AAD-8A10-27CA190BD048}" v="365" dt="2024-07-01T18:40:04.833"/>
  </p1510:revLst>
</p1510:revInfo>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Estilo Escuro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Sem Estilo, Tabela com Grelh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33" autoAdjust="0"/>
    <p:restoredTop sz="89952" autoAdjust="0"/>
  </p:normalViewPr>
  <p:slideViewPr>
    <p:cSldViewPr snapToGrid="0" showGuides="1">
      <p:cViewPr varScale="1">
        <p:scale>
          <a:sx n="96" d="100"/>
          <a:sy n="96" d="100"/>
        </p:scale>
        <p:origin x="750" y="78"/>
      </p:cViewPr>
      <p:guideLst>
        <p:guide orient="horz" pos="1638"/>
        <p:guide pos="3840"/>
        <p:guide/>
        <p:guide pos="467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rina Tavares" userId="24d9e2df-cc0e-4e8d-92b6-8b1a34daa05c" providerId="ADAL" clId="{F867B1D9-C013-4AAD-8A10-27CA190BD048}"/>
    <pc:docChg chg="undo redo custSel addSld delSld modSld sldOrd">
      <pc:chgData name="Catarina Tavares" userId="24d9e2df-cc0e-4e8d-92b6-8b1a34daa05c" providerId="ADAL" clId="{F867B1D9-C013-4AAD-8A10-27CA190BD048}" dt="2024-07-01T18:57:34.318" v="4942" actId="47"/>
      <pc:docMkLst>
        <pc:docMk/>
      </pc:docMkLst>
      <pc:sldChg chg="addSp delSp modSp add mod setBg">
        <pc:chgData name="Catarina Tavares" userId="24d9e2df-cc0e-4e8d-92b6-8b1a34daa05c" providerId="ADAL" clId="{F867B1D9-C013-4AAD-8A10-27CA190BD048}" dt="2024-07-01T13:29:05.769" v="1945"/>
        <pc:sldMkLst>
          <pc:docMk/>
          <pc:sldMk cId="1818900894" sldId="256"/>
        </pc:sldMkLst>
        <pc:spChg chg="add mod">
          <ac:chgData name="Catarina Tavares" userId="24d9e2df-cc0e-4e8d-92b6-8b1a34daa05c" providerId="ADAL" clId="{F867B1D9-C013-4AAD-8A10-27CA190BD048}" dt="2024-07-01T06:54:17.617" v="1515" actId="2711"/>
          <ac:spMkLst>
            <pc:docMk/>
            <pc:sldMk cId="1818900894" sldId="256"/>
            <ac:spMk id="2" creationId="{576B1F1C-17C2-6332-354B-50499AE44F36}"/>
          </ac:spMkLst>
        </pc:spChg>
        <pc:spChg chg="add mod">
          <ac:chgData name="Catarina Tavares" userId="24d9e2df-cc0e-4e8d-92b6-8b1a34daa05c" providerId="ADAL" clId="{F867B1D9-C013-4AAD-8A10-27CA190BD048}" dt="2024-07-01T06:53:56.803" v="1512"/>
          <ac:spMkLst>
            <pc:docMk/>
            <pc:sldMk cId="1818900894" sldId="256"/>
            <ac:spMk id="3" creationId="{568FF905-5A6A-D461-5BC0-F32A2B8A6B76}"/>
          </ac:spMkLst>
        </pc:spChg>
        <pc:spChg chg="mod">
          <ac:chgData name="Catarina Tavares" userId="24d9e2df-cc0e-4e8d-92b6-8b1a34daa05c" providerId="ADAL" clId="{F867B1D9-C013-4AAD-8A10-27CA190BD048}" dt="2024-07-01T06:53:36.307" v="1509" actId="1076"/>
          <ac:spMkLst>
            <pc:docMk/>
            <pc:sldMk cId="1818900894" sldId="256"/>
            <ac:spMk id="4" creationId="{5E6ACD8F-E764-1B3F-724D-A7A971D7B536}"/>
          </ac:spMkLst>
        </pc:spChg>
        <pc:spChg chg="del mod">
          <ac:chgData name="Catarina Tavares" userId="24d9e2df-cc0e-4e8d-92b6-8b1a34daa05c" providerId="ADAL" clId="{F867B1D9-C013-4AAD-8A10-27CA190BD048}" dt="2024-07-01T06:53:41.591" v="1511"/>
          <ac:spMkLst>
            <pc:docMk/>
            <pc:sldMk cId="1818900894" sldId="256"/>
            <ac:spMk id="5" creationId="{F8884800-8073-57AD-3E78-78DFACF12663}"/>
          </ac:spMkLst>
        </pc:spChg>
        <pc:spChg chg="del">
          <ac:chgData name="Catarina Tavares" userId="24d9e2df-cc0e-4e8d-92b6-8b1a34daa05c" providerId="ADAL" clId="{F867B1D9-C013-4AAD-8A10-27CA190BD048}" dt="2024-07-01T06:50:45.974" v="1485" actId="478"/>
          <ac:spMkLst>
            <pc:docMk/>
            <pc:sldMk cId="1818900894" sldId="256"/>
            <ac:spMk id="6" creationId="{8FEEE876-5771-4265-7831-D3DA55E1932B}"/>
          </ac:spMkLst>
        </pc:spChg>
        <pc:spChg chg="add mod">
          <ac:chgData name="Catarina Tavares" userId="24d9e2df-cc0e-4e8d-92b6-8b1a34daa05c" providerId="ADAL" clId="{F867B1D9-C013-4AAD-8A10-27CA190BD048}" dt="2024-07-01T06:51:28.411" v="1492" actId="2711"/>
          <ac:spMkLst>
            <pc:docMk/>
            <pc:sldMk cId="1818900894" sldId="256"/>
            <ac:spMk id="13" creationId="{0D4FAB0B-4DE0-4D03-81C5-7E71AAA62157}"/>
          </ac:spMkLst>
        </pc:spChg>
        <pc:picChg chg="add mod">
          <ac:chgData name="Catarina Tavares" userId="24d9e2df-cc0e-4e8d-92b6-8b1a34daa05c" providerId="ADAL" clId="{F867B1D9-C013-4AAD-8A10-27CA190BD048}" dt="2024-07-01T13:29:05.769" v="1945"/>
          <ac:picMkLst>
            <pc:docMk/>
            <pc:sldMk cId="1818900894" sldId="256"/>
            <ac:picMk id="5" creationId="{08912A8E-9E6E-366F-F319-A67C90439DAE}"/>
          </ac:picMkLst>
        </pc:picChg>
        <pc:picChg chg="mod">
          <ac:chgData name="Catarina Tavares" userId="24d9e2df-cc0e-4e8d-92b6-8b1a34daa05c" providerId="ADAL" clId="{F867B1D9-C013-4AAD-8A10-27CA190BD048}" dt="2024-07-01T06:48:58.551" v="1474" actId="1076"/>
          <ac:picMkLst>
            <pc:docMk/>
            <pc:sldMk cId="1818900894" sldId="256"/>
            <ac:picMk id="8" creationId="{1B03448A-F4FD-C44E-32A3-2FD3688CCA91}"/>
          </ac:picMkLst>
        </pc:picChg>
      </pc:sldChg>
      <pc:sldChg chg="add del ord">
        <pc:chgData name="Catarina Tavares" userId="24d9e2df-cc0e-4e8d-92b6-8b1a34daa05c" providerId="ADAL" clId="{F867B1D9-C013-4AAD-8A10-27CA190BD048}" dt="2024-07-01T15:53:50.695" v="2685" actId="47"/>
        <pc:sldMkLst>
          <pc:docMk/>
          <pc:sldMk cId="3200660086" sldId="257"/>
        </pc:sldMkLst>
      </pc:sldChg>
      <pc:sldChg chg="addSp delSp modSp add del mod ord">
        <pc:chgData name="Catarina Tavares" userId="24d9e2df-cc0e-4e8d-92b6-8b1a34daa05c" providerId="ADAL" clId="{F867B1D9-C013-4AAD-8A10-27CA190BD048}" dt="2024-07-01T06:54:26.174" v="1516" actId="47"/>
        <pc:sldMkLst>
          <pc:docMk/>
          <pc:sldMk cId="2600101918" sldId="258"/>
        </pc:sldMkLst>
        <pc:spChg chg="add mod ord">
          <ac:chgData name="Catarina Tavares" userId="24d9e2df-cc0e-4e8d-92b6-8b1a34daa05c" providerId="ADAL" clId="{F867B1D9-C013-4AAD-8A10-27CA190BD048}" dt="2024-07-01T06:38:30.869" v="1440" actId="167"/>
          <ac:spMkLst>
            <pc:docMk/>
            <pc:sldMk cId="2600101918" sldId="258"/>
            <ac:spMk id="2" creationId="{98D286E8-32B3-291F-7055-3DED31B2AC8D}"/>
          </ac:spMkLst>
        </pc:spChg>
        <pc:spChg chg="mod">
          <ac:chgData name="Catarina Tavares" userId="24d9e2df-cc0e-4e8d-92b6-8b1a34daa05c" providerId="ADAL" clId="{F867B1D9-C013-4AAD-8A10-27CA190BD048}" dt="2024-07-01T06:40:54.915" v="1449" actId="14100"/>
          <ac:spMkLst>
            <pc:docMk/>
            <pc:sldMk cId="2600101918" sldId="258"/>
            <ac:spMk id="14" creationId="{51775067-E2D6-4ED2-3066-498C8A09DBE1}"/>
          </ac:spMkLst>
        </pc:spChg>
        <pc:spChg chg="mod">
          <ac:chgData name="Catarina Tavares" userId="24d9e2df-cc0e-4e8d-92b6-8b1a34daa05c" providerId="ADAL" clId="{F867B1D9-C013-4AAD-8A10-27CA190BD048}" dt="2024-07-01T06:40:45.912" v="1446" actId="207"/>
          <ac:spMkLst>
            <pc:docMk/>
            <pc:sldMk cId="2600101918" sldId="258"/>
            <ac:spMk id="28" creationId="{1BE75B02-C959-C951-106A-010365909B4F}"/>
          </ac:spMkLst>
        </pc:spChg>
        <pc:grpChg chg="del">
          <ac:chgData name="Catarina Tavares" userId="24d9e2df-cc0e-4e8d-92b6-8b1a34daa05c" providerId="ADAL" clId="{F867B1D9-C013-4AAD-8A10-27CA190BD048}" dt="2024-07-01T06:35:34.580" v="1320" actId="478"/>
          <ac:grpSpMkLst>
            <pc:docMk/>
            <pc:sldMk cId="2600101918" sldId="258"/>
            <ac:grpSpMk id="7" creationId="{07A3F8DE-326F-41B6-8A43-C6BF20206DAD}"/>
          </ac:grpSpMkLst>
        </pc:grpChg>
        <pc:picChg chg="del">
          <ac:chgData name="Catarina Tavares" userId="24d9e2df-cc0e-4e8d-92b6-8b1a34daa05c" providerId="ADAL" clId="{F867B1D9-C013-4AAD-8A10-27CA190BD048}" dt="2024-07-01T06:35:31.938" v="1319" actId="478"/>
          <ac:picMkLst>
            <pc:docMk/>
            <pc:sldMk cId="2600101918" sldId="258"/>
            <ac:picMk id="12" creationId="{76F83B3E-186F-4A78-80B3-E9AA54CEF132}"/>
          </ac:picMkLst>
        </pc:picChg>
        <pc:picChg chg="del">
          <ac:chgData name="Catarina Tavares" userId="24d9e2df-cc0e-4e8d-92b6-8b1a34daa05c" providerId="ADAL" clId="{F867B1D9-C013-4AAD-8A10-27CA190BD048}" dt="2024-07-01T06:37:46.860" v="1437" actId="478"/>
          <ac:picMkLst>
            <pc:docMk/>
            <pc:sldMk cId="2600101918" sldId="258"/>
            <ac:picMk id="23" creationId="{20C79ACB-7B45-2A60-5A46-7516EA0BAC51}"/>
          </ac:picMkLst>
        </pc:picChg>
      </pc:sldChg>
      <pc:sldChg chg="addSp delSp modSp del mod ord">
        <pc:chgData name="Catarina Tavares" userId="24d9e2df-cc0e-4e8d-92b6-8b1a34daa05c" providerId="ADAL" clId="{F867B1D9-C013-4AAD-8A10-27CA190BD048}" dt="2024-07-01T06:54:30.867" v="1517" actId="47"/>
        <pc:sldMkLst>
          <pc:docMk/>
          <pc:sldMk cId="4090112051" sldId="332"/>
        </pc:sldMkLst>
        <pc:spChg chg="add mod">
          <ac:chgData name="Catarina Tavares" userId="24d9e2df-cc0e-4e8d-92b6-8b1a34daa05c" providerId="ADAL" clId="{F867B1D9-C013-4AAD-8A10-27CA190BD048}" dt="2024-07-01T06:36:50.164" v="1378" actId="6549"/>
          <ac:spMkLst>
            <pc:docMk/>
            <pc:sldMk cId="4090112051" sldId="332"/>
            <ac:spMk id="2" creationId="{F84D6403-A9E1-06D4-D6DE-DA3B98E11FFF}"/>
          </ac:spMkLst>
        </pc:spChg>
        <pc:spChg chg="add del mod">
          <ac:chgData name="Catarina Tavares" userId="24d9e2df-cc0e-4e8d-92b6-8b1a34daa05c" providerId="ADAL" clId="{F867B1D9-C013-4AAD-8A10-27CA190BD048}" dt="2024-07-01T06:36:52.521" v="1380" actId="478"/>
          <ac:spMkLst>
            <pc:docMk/>
            <pc:sldMk cId="4090112051" sldId="332"/>
            <ac:spMk id="4" creationId="{F4D50733-7413-3989-82E7-93FD685D7254}"/>
          </ac:spMkLst>
        </pc:spChg>
        <pc:spChg chg="add del mod">
          <ac:chgData name="Catarina Tavares" userId="24d9e2df-cc0e-4e8d-92b6-8b1a34daa05c" providerId="ADAL" clId="{F867B1D9-C013-4AAD-8A10-27CA190BD048}" dt="2024-07-01T06:36:48.660" v="1377" actId="478"/>
          <ac:spMkLst>
            <pc:docMk/>
            <pc:sldMk cId="4090112051" sldId="332"/>
            <ac:spMk id="5" creationId="{770E8EF5-94E7-359E-84B4-329FFBE3EF72}"/>
          </ac:spMkLst>
        </pc:spChg>
        <pc:spChg chg="add del mod">
          <ac:chgData name="Catarina Tavares" userId="24d9e2df-cc0e-4e8d-92b6-8b1a34daa05c" providerId="ADAL" clId="{F867B1D9-C013-4AAD-8A10-27CA190BD048}" dt="2024-07-01T06:41:05.485" v="1450" actId="478"/>
          <ac:spMkLst>
            <pc:docMk/>
            <pc:sldMk cId="4090112051" sldId="332"/>
            <ac:spMk id="7" creationId="{7ACC30F0-BE9E-4B8D-F3CE-C890AF04C431}"/>
          </ac:spMkLst>
        </pc:spChg>
        <pc:spChg chg="del mod ord">
          <ac:chgData name="Catarina Tavares" userId="24d9e2df-cc0e-4e8d-92b6-8b1a34daa05c" providerId="ADAL" clId="{F867B1D9-C013-4AAD-8A10-27CA190BD048}" dt="2024-07-01T06:48:08.544" v="1460" actId="21"/>
          <ac:spMkLst>
            <pc:docMk/>
            <pc:sldMk cId="4090112051" sldId="332"/>
            <ac:spMk id="13" creationId="{0D4FAB0B-4DE0-4D03-81C5-7E71AAA62157}"/>
          </ac:spMkLst>
        </pc:spChg>
        <pc:picChg chg="del">
          <ac:chgData name="Catarina Tavares" userId="24d9e2df-cc0e-4e8d-92b6-8b1a34daa05c" providerId="ADAL" clId="{F867B1D9-C013-4AAD-8A10-27CA190BD048}" dt="2024-07-01T06:37:22.905" v="1435" actId="478"/>
          <ac:picMkLst>
            <pc:docMk/>
            <pc:sldMk cId="4090112051" sldId="332"/>
            <ac:picMk id="6" creationId="{BB7778FA-DE32-5887-DD7A-F6F9A2DCB833}"/>
          </ac:picMkLst>
        </pc:picChg>
      </pc:sldChg>
      <pc:sldChg chg="del">
        <pc:chgData name="Catarina Tavares" userId="24d9e2df-cc0e-4e8d-92b6-8b1a34daa05c" providerId="ADAL" clId="{F867B1D9-C013-4AAD-8A10-27CA190BD048}" dt="2024-07-01T14:59:56.031" v="2654" actId="47"/>
        <pc:sldMkLst>
          <pc:docMk/>
          <pc:sldMk cId="401748097" sldId="367"/>
        </pc:sldMkLst>
      </pc:sldChg>
      <pc:sldChg chg="modSp add mod">
        <pc:chgData name="Catarina Tavares" userId="24d9e2df-cc0e-4e8d-92b6-8b1a34daa05c" providerId="ADAL" clId="{F867B1D9-C013-4AAD-8A10-27CA190BD048}" dt="2024-07-01T18:11:53.222" v="4229" actId="108"/>
        <pc:sldMkLst>
          <pc:docMk/>
          <pc:sldMk cId="0" sldId="370"/>
        </pc:sldMkLst>
        <pc:spChg chg="mod">
          <ac:chgData name="Catarina Tavares" userId="24d9e2df-cc0e-4e8d-92b6-8b1a34daa05c" providerId="ADAL" clId="{F867B1D9-C013-4AAD-8A10-27CA190BD048}" dt="2024-07-01T13:54:03.106" v="2134" actId="207"/>
          <ac:spMkLst>
            <pc:docMk/>
            <pc:sldMk cId="0" sldId="370"/>
            <ac:spMk id="4" creationId="{F79EFCB7-E9F4-BD18-00BB-A8E079742374}"/>
          </ac:spMkLst>
        </pc:spChg>
        <pc:spChg chg="mod">
          <ac:chgData name="Catarina Tavares" userId="24d9e2df-cc0e-4e8d-92b6-8b1a34daa05c" providerId="ADAL" clId="{F867B1D9-C013-4AAD-8A10-27CA190BD048}" dt="2024-07-01T13:23:23.489" v="1924" actId="2711"/>
          <ac:spMkLst>
            <pc:docMk/>
            <pc:sldMk cId="0" sldId="370"/>
            <ac:spMk id="6" creationId="{00000000-0000-0000-0000-000000000000}"/>
          </ac:spMkLst>
        </pc:spChg>
        <pc:spChg chg="mod">
          <ac:chgData name="Catarina Tavares" userId="24d9e2df-cc0e-4e8d-92b6-8b1a34daa05c" providerId="ADAL" clId="{F867B1D9-C013-4AAD-8A10-27CA190BD048}" dt="2024-07-01T07:02:52.078" v="1563" actId="207"/>
          <ac:spMkLst>
            <pc:docMk/>
            <pc:sldMk cId="0" sldId="370"/>
            <ac:spMk id="22" creationId="{8D27ADBA-35A9-CAE1-7FC1-3AC549AF1C39}"/>
          </ac:spMkLst>
        </pc:spChg>
        <pc:spChg chg="mod">
          <ac:chgData name="Catarina Tavares" userId="24d9e2df-cc0e-4e8d-92b6-8b1a34daa05c" providerId="ADAL" clId="{F867B1D9-C013-4AAD-8A10-27CA190BD048}" dt="2024-07-01T13:23:35.981" v="1929" actId="108"/>
          <ac:spMkLst>
            <pc:docMk/>
            <pc:sldMk cId="0" sldId="370"/>
            <ac:spMk id="27" creationId="{F7FD8466-CF24-E7C4-B38B-F91201880E51}"/>
          </ac:spMkLst>
        </pc:spChg>
        <pc:spChg chg="mod">
          <ac:chgData name="Catarina Tavares" userId="24d9e2df-cc0e-4e8d-92b6-8b1a34daa05c" providerId="ADAL" clId="{F867B1D9-C013-4AAD-8A10-27CA190BD048}" dt="2024-07-01T07:02:55.261" v="1564" actId="207"/>
          <ac:spMkLst>
            <pc:docMk/>
            <pc:sldMk cId="0" sldId="370"/>
            <ac:spMk id="28" creationId="{4468C9ED-CA49-07C1-4CF9-64BFF28FB0FE}"/>
          </ac:spMkLst>
        </pc:spChg>
        <pc:spChg chg="mod">
          <ac:chgData name="Catarina Tavares" userId="24d9e2df-cc0e-4e8d-92b6-8b1a34daa05c" providerId="ADAL" clId="{F867B1D9-C013-4AAD-8A10-27CA190BD048}" dt="2024-07-01T13:23:29.709" v="1925" actId="108"/>
          <ac:spMkLst>
            <pc:docMk/>
            <pc:sldMk cId="0" sldId="370"/>
            <ac:spMk id="31" creationId="{43128493-1C62-C2C9-B678-8821BF913A45}"/>
          </ac:spMkLst>
        </pc:spChg>
        <pc:spChg chg="mod">
          <ac:chgData name="Catarina Tavares" userId="24d9e2df-cc0e-4e8d-92b6-8b1a34daa05c" providerId="ADAL" clId="{F867B1D9-C013-4AAD-8A10-27CA190BD048}" dt="2024-07-01T07:03:02.928" v="1567" actId="207"/>
          <ac:spMkLst>
            <pc:docMk/>
            <pc:sldMk cId="0" sldId="370"/>
            <ac:spMk id="32" creationId="{E2DCA56D-8A83-4582-B258-E12A2156F0F4}"/>
          </ac:spMkLst>
        </pc:spChg>
        <pc:spChg chg="mod">
          <ac:chgData name="Catarina Tavares" userId="24d9e2df-cc0e-4e8d-92b6-8b1a34daa05c" providerId="ADAL" clId="{F867B1D9-C013-4AAD-8A10-27CA190BD048}" dt="2024-07-01T13:23:37.821" v="1930" actId="108"/>
          <ac:spMkLst>
            <pc:docMk/>
            <pc:sldMk cId="0" sldId="370"/>
            <ac:spMk id="34" creationId="{D181E957-8A65-99A9-FF59-022F1911525D}"/>
          </ac:spMkLst>
        </pc:spChg>
        <pc:spChg chg="mod">
          <ac:chgData name="Catarina Tavares" userId="24d9e2df-cc0e-4e8d-92b6-8b1a34daa05c" providerId="ADAL" clId="{F867B1D9-C013-4AAD-8A10-27CA190BD048}" dt="2024-07-01T07:02:57.757" v="1565" actId="207"/>
          <ac:spMkLst>
            <pc:docMk/>
            <pc:sldMk cId="0" sldId="370"/>
            <ac:spMk id="35" creationId="{67F16072-8598-DC04-9B34-4BA75DA9C76D}"/>
          </ac:spMkLst>
        </pc:spChg>
        <pc:spChg chg="mod">
          <ac:chgData name="Catarina Tavares" userId="24d9e2df-cc0e-4e8d-92b6-8b1a34daa05c" providerId="ADAL" clId="{F867B1D9-C013-4AAD-8A10-27CA190BD048}" dt="2024-07-01T13:23:32.948" v="1927" actId="108"/>
          <ac:spMkLst>
            <pc:docMk/>
            <pc:sldMk cId="0" sldId="370"/>
            <ac:spMk id="37" creationId="{ABCE9FC9-80B1-3AA5-96B6-3293C5FE557F}"/>
          </ac:spMkLst>
        </pc:spChg>
        <pc:spChg chg="mod">
          <ac:chgData name="Catarina Tavares" userId="24d9e2df-cc0e-4e8d-92b6-8b1a34daa05c" providerId="ADAL" clId="{F867B1D9-C013-4AAD-8A10-27CA190BD048}" dt="2024-07-01T07:03:05.973" v="1568" actId="207"/>
          <ac:spMkLst>
            <pc:docMk/>
            <pc:sldMk cId="0" sldId="370"/>
            <ac:spMk id="38" creationId="{9CFCDE5B-C268-9E50-6867-F86278F64F7D}"/>
          </ac:spMkLst>
        </pc:spChg>
        <pc:spChg chg="mod">
          <ac:chgData name="Catarina Tavares" userId="24d9e2df-cc0e-4e8d-92b6-8b1a34daa05c" providerId="ADAL" clId="{F867B1D9-C013-4AAD-8A10-27CA190BD048}" dt="2024-07-01T13:23:40.239" v="1932" actId="108"/>
          <ac:spMkLst>
            <pc:docMk/>
            <pc:sldMk cId="0" sldId="370"/>
            <ac:spMk id="40" creationId="{7CB828DE-E1B2-2614-1E5D-B4190DD79652}"/>
          </ac:spMkLst>
        </pc:spChg>
        <pc:spChg chg="mod">
          <ac:chgData name="Catarina Tavares" userId="24d9e2df-cc0e-4e8d-92b6-8b1a34daa05c" providerId="ADAL" clId="{F867B1D9-C013-4AAD-8A10-27CA190BD048}" dt="2024-07-01T07:03:00.302" v="1566" actId="207"/>
          <ac:spMkLst>
            <pc:docMk/>
            <pc:sldMk cId="0" sldId="370"/>
            <ac:spMk id="41" creationId="{363926C3-9E2D-B6C6-2655-56385F95B41D}"/>
          </ac:spMkLst>
        </pc:spChg>
        <pc:spChg chg="mod">
          <ac:chgData name="Catarina Tavares" userId="24d9e2df-cc0e-4e8d-92b6-8b1a34daa05c" providerId="ADAL" clId="{F867B1D9-C013-4AAD-8A10-27CA190BD048}" dt="2024-07-01T18:11:53.222" v="4229" actId="108"/>
          <ac:spMkLst>
            <pc:docMk/>
            <pc:sldMk cId="0" sldId="370"/>
            <ac:spMk id="42" creationId="{CDD914C2-9233-DD30-EAC6-CD172B5472A7}"/>
          </ac:spMkLst>
        </pc:spChg>
      </pc:sldChg>
      <pc:sldChg chg="addSp delSp modSp mod modNotesTx">
        <pc:chgData name="Catarina Tavares" userId="24d9e2df-cc0e-4e8d-92b6-8b1a34daa05c" providerId="ADAL" clId="{F867B1D9-C013-4AAD-8A10-27CA190BD048}" dt="2024-07-01T15:00:44.820" v="2658" actId="6549"/>
        <pc:sldMkLst>
          <pc:docMk/>
          <pc:sldMk cId="4037764722" sldId="376"/>
        </pc:sldMkLst>
        <pc:spChg chg="del mod topLvl">
          <ac:chgData name="Catarina Tavares" userId="24d9e2df-cc0e-4e8d-92b6-8b1a34daa05c" providerId="ADAL" clId="{F867B1D9-C013-4AAD-8A10-27CA190BD048}" dt="2024-06-28T14:44:47.550" v="745" actId="478"/>
          <ac:spMkLst>
            <pc:docMk/>
            <pc:sldMk cId="4037764722" sldId="376"/>
            <ac:spMk id="4" creationId="{4017F9FB-6048-AA18-69FB-E30A5E9226C0}"/>
          </ac:spMkLst>
        </pc:spChg>
        <pc:spChg chg="del mod topLvl">
          <ac:chgData name="Catarina Tavares" userId="24d9e2df-cc0e-4e8d-92b6-8b1a34daa05c" providerId="ADAL" clId="{F867B1D9-C013-4AAD-8A10-27CA190BD048}" dt="2024-06-28T14:44:37.882" v="744" actId="478"/>
          <ac:spMkLst>
            <pc:docMk/>
            <pc:sldMk cId="4037764722" sldId="376"/>
            <ac:spMk id="5" creationId="{2E057F6C-51B3-4270-2DE8-AC9916A46903}"/>
          </ac:spMkLst>
        </pc:spChg>
        <pc:grpChg chg="del">
          <ac:chgData name="Catarina Tavares" userId="24d9e2df-cc0e-4e8d-92b6-8b1a34daa05c" providerId="ADAL" clId="{F867B1D9-C013-4AAD-8A10-27CA190BD048}" dt="2024-06-28T14:44:37.882" v="744" actId="478"/>
          <ac:grpSpMkLst>
            <pc:docMk/>
            <pc:sldMk cId="4037764722" sldId="376"/>
            <ac:grpSpMk id="3" creationId="{A738AD49-C563-1F0D-5F45-7FCF5E8189C9}"/>
          </ac:grpSpMkLst>
        </pc:grpChg>
        <pc:graphicFrameChg chg="add del mod modGraphic">
          <ac:chgData name="Catarina Tavares" userId="24d9e2df-cc0e-4e8d-92b6-8b1a34daa05c" providerId="ADAL" clId="{F867B1D9-C013-4AAD-8A10-27CA190BD048}" dt="2024-06-28T14:50:45.011" v="789" actId="478"/>
          <ac:graphicFrameMkLst>
            <pc:docMk/>
            <pc:sldMk cId="4037764722" sldId="376"/>
            <ac:graphicFrameMk id="2" creationId="{49C90154-6B09-AA56-4376-089799A175EB}"/>
          </ac:graphicFrameMkLst>
        </pc:graphicFrameChg>
        <pc:graphicFrameChg chg="mod modGraphic">
          <ac:chgData name="Catarina Tavares" userId="24d9e2df-cc0e-4e8d-92b6-8b1a34daa05c" providerId="ADAL" clId="{F867B1D9-C013-4AAD-8A10-27CA190BD048}" dt="2024-07-01T01:49:29.756" v="1307" actId="120"/>
          <ac:graphicFrameMkLst>
            <pc:docMk/>
            <pc:sldMk cId="4037764722" sldId="376"/>
            <ac:graphicFrameMk id="12" creationId="{9366FB1E-C6E6-6B34-B7D3-34483DBDC00F}"/>
          </ac:graphicFrameMkLst>
        </pc:graphicFrameChg>
      </pc:sldChg>
      <pc:sldChg chg="del">
        <pc:chgData name="Catarina Tavares" userId="24d9e2df-cc0e-4e8d-92b6-8b1a34daa05c" providerId="ADAL" clId="{F867B1D9-C013-4AAD-8A10-27CA190BD048}" dt="2024-06-28T15:22:55.200" v="1042" actId="47"/>
        <pc:sldMkLst>
          <pc:docMk/>
          <pc:sldMk cId="1344604002" sldId="384"/>
        </pc:sldMkLst>
      </pc:sldChg>
      <pc:sldChg chg="addSp delSp modSp mod">
        <pc:chgData name="Catarina Tavares" userId="24d9e2df-cc0e-4e8d-92b6-8b1a34daa05c" providerId="ADAL" clId="{F867B1D9-C013-4AAD-8A10-27CA190BD048}" dt="2024-07-01T06:32:16.738" v="1312" actId="207"/>
        <pc:sldMkLst>
          <pc:docMk/>
          <pc:sldMk cId="2552380972" sldId="392"/>
        </pc:sldMkLst>
        <pc:spChg chg="del">
          <ac:chgData name="Catarina Tavares" userId="24d9e2df-cc0e-4e8d-92b6-8b1a34daa05c" providerId="ADAL" clId="{F867B1D9-C013-4AAD-8A10-27CA190BD048}" dt="2024-06-28T14:54:32.423" v="816" actId="478"/>
          <ac:spMkLst>
            <pc:docMk/>
            <pc:sldMk cId="2552380972" sldId="392"/>
            <ac:spMk id="2" creationId="{444045B5-4D97-A381-D960-0C8C745DD97A}"/>
          </ac:spMkLst>
        </pc:spChg>
        <pc:graphicFrameChg chg="add del mod modGraphic">
          <ac:chgData name="Catarina Tavares" userId="24d9e2df-cc0e-4e8d-92b6-8b1a34daa05c" providerId="ADAL" clId="{F867B1D9-C013-4AAD-8A10-27CA190BD048}" dt="2024-06-28T15:09:14.865" v="887" actId="478"/>
          <ac:graphicFrameMkLst>
            <pc:docMk/>
            <pc:sldMk cId="2552380972" sldId="392"/>
            <ac:graphicFrameMk id="3" creationId="{A4FADD4A-D91E-1128-E985-0057ECFF6078}"/>
          </ac:graphicFrameMkLst>
        </pc:graphicFrameChg>
        <pc:graphicFrameChg chg="mod modGraphic">
          <ac:chgData name="Catarina Tavares" userId="24d9e2df-cc0e-4e8d-92b6-8b1a34daa05c" providerId="ADAL" clId="{F867B1D9-C013-4AAD-8A10-27CA190BD048}" dt="2024-07-01T06:32:16.738" v="1312" actId="207"/>
          <ac:graphicFrameMkLst>
            <pc:docMk/>
            <pc:sldMk cId="2552380972" sldId="392"/>
            <ac:graphicFrameMk id="12" creationId="{9366FB1E-C6E6-6B34-B7D3-34483DBDC00F}"/>
          </ac:graphicFrameMkLst>
        </pc:graphicFrameChg>
      </pc:sldChg>
      <pc:sldChg chg="modSp mod">
        <pc:chgData name="Catarina Tavares" userId="24d9e2df-cc0e-4e8d-92b6-8b1a34daa05c" providerId="ADAL" clId="{F867B1D9-C013-4AAD-8A10-27CA190BD048}" dt="2024-07-01T16:07:34.643" v="2801" actId="207"/>
        <pc:sldMkLst>
          <pc:docMk/>
          <pc:sldMk cId="2939852348" sldId="394"/>
        </pc:sldMkLst>
        <pc:spChg chg="mod">
          <ac:chgData name="Catarina Tavares" userId="24d9e2df-cc0e-4e8d-92b6-8b1a34daa05c" providerId="ADAL" clId="{F867B1D9-C013-4AAD-8A10-27CA190BD048}" dt="2024-07-01T16:07:34.643" v="2801" actId="207"/>
          <ac:spMkLst>
            <pc:docMk/>
            <pc:sldMk cId="2939852348" sldId="394"/>
            <ac:spMk id="2" creationId="{2179FDD2-F41A-817E-BF57-6F2D7AAC1A15}"/>
          </ac:spMkLst>
        </pc:spChg>
        <pc:spChg chg="mod">
          <ac:chgData name="Catarina Tavares" userId="24d9e2df-cc0e-4e8d-92b6-8b1a34daa05c" providerId="ADAL" clId="{F867B1D9-C013-4AAD-8A10-27CA190BD048}" dt="2024-07-01T16:07:34.643" v="2801" actId="207"/>
          <ac:spMkLst>
            <pc:docMk/>
            <pc:sldMk cId="2939852348" sldId="394"/>
            <ac:spMk id="7" creationId="{7B111B89-6A41-952E-E661-0EE3EA88DE68}"/>
          </ac:spMkLst>
        </pc:spChg>
        <pc:spChg chg="mod">
          <ac:chgData name="Catarina Tavares" userId="24d9e2df-cc0e-4e8d-92b6-8b1a34daa05c" providerId="ADAL" clId="{F867B1D9-C013-4AAD-8A10-27CA190BD048}" dt="2024-07-01T16:07:34.643" v="2801" actId="207"/>
          <ac:spMkLst>
            <pc:docMk/>
            <pc:sldMk cId="2939852348" sldId="394"/>
            <ac:spMk id="14" creationId="{87F5BF0C-0507-CD3A-4601-CA0267CF3E96}"/>
          </ac:spMkLst>
        </pc:spChg>
        <pc:spChg chg="mod">
          <ac:chgData name="Catarina Tavares" userId="24d9e2df-cc0e-4e8d-92b6-8b1a34daa05c" providerId="ADAL" clId="{F867B1D9-C013-4AAD-8A10-27CA190BD048}" dt="2024-07-01T16:07:34.643" v="2801" actId="207"/>
          <ac:spMkLst>
            <pc:docMk/>
            <pc:sldMk cId="2939852348" sldId="394"/>
            <ac:spMk id="17" creationId="{E1AB7862-1C3A-7A58-BD1A-6D1F99149FE6}"/>
          </ac:spMkLst>
        </pc:spChg>
        <pc:spChg chg="mod">
          <ac:chgData name="Catarina Tavares" userId="24d9e2df-cc0e-4e8d-92b6-8b1a34daa05c" providerId="ADAL" clId="{F867B1D9-C013-4AAD-8A10-27CA190BD048}" dt="2024-07-01T16:07:34.643" v="2801" actId="207"/>
          <ac:spMkLst>
            <pc:docMk/>
            <pc:sldMk cId="2939852348" sldId="394"/>
            <ac:spMk id="20" creationId="{4A8FFEB2-D33D-1557-43AB-9C99CB1DAEBB}"/>
          </ac:spMkLst>
        </pc:spChg>
        <pc:spChg chg="mod">
          <ac:chgData name="Catarina Tavares" userId="24d9e2df-cc0e-4e8d-92b6-8b1a34daa05c" providerId="ADAL" clId="{F867B1D9-C013-4AAD-8A10-27CA190BD048}" dt="2024-07-01T16:07:34.643" v="2801" actId="207"/>
          <ac:spMkLst>
            <pc:docMk/>
            <pc:sldMk cId="2939852348" sldId="394"/>
            <ac:spMk id="24" creationId="{9A73EBB1-FEA4-72D8-BA77-24760308B22A}"/>
          </ac:spMkLst>
        </pc:spChg>
        <pc:spChg chg="mod">
          <ac:chgData name="Catarina Tavares" userId="24d9e2df-cc0e-4e8d-92b6-8b1a34daa05c" providerId="ADAL" clId="{F867B1D9-C013-4AAD-8A10-27CA190BD048}" dt="2024-07-01T16:07:34.643" v="2801" actId="207"/>
          <ac:spMkLst>
            <pc:docMk/>
            <pc:sldMk cId="2939852348" sldId="394"/>
            <ac:spMk id="27" creationId="{21BDA124-8945-C29A-7FAA-B97148CC9552}"/>
          </ac:spMkLst>
        </pc:spChg>
        <pc:spChg chg="mod">
          <ac:chgData name="Catarina Tavares" userId="24d9e2df-cc0e-4e8d-92b6-8b1a34daa05c" providerId="ADAL" clId="{F867B1D9-C013-4AAD-8A10-27CA190BD048}" dt="2024-07-01T16:07:34.643" v="2801" actId="207"/>
          <ac:spMkLst>
            <pc:docMk/>
            <pc:sldMk cId="2939852348" sldId="394"/>
            <ac:spMk id="30" creationId="{D97CA410-FC15-74AD-FB24-2D39B5071855}"/>
          </ac:spMkLst>
        </pc:spChg>
        <pc:spChg chg="mod">
          <ac:chgData name="Catarina Tavares" userId="24d9e2df-cc0e-4e8d-92b6-8b1a34daa05c" providerId="ADAL" clId="{F867B1D9-C013-4AAD-8A10-27CA190BD048}" dt="2024-07-01T16:07:34.643" v="2801" actId="207"/>
          <ac:spMkLst>
            <pc:docMk/>
            <pc:sldMk cId="2939852348" sldId="394"/>
            <ac:spMk id="33" creationId="{843086AC-651A-91AC-2ACE-0A13E6E8AE2A}"/>
          </ac:spMkLst>
        </pc:spChg>
        <pc:spChg chg="mod">
          <ac:chgData name="Catarina Tavares" userId="24d9e2df-cc0e-4e8d-92b6-8b1a34daa05c" providerId="ADAL" clId="{F867B1D9-C013-4AAD-8A10-27CA190BD048}" dt="2024-07-01T16:07:34.643" v="2801" actId="207"/>
          <ac:spMkLst>
            <pc:docMk/>
            <pc:sldMk cId="2939852348" sldId="394"/>
            <ac:spMk id="36" creationId="{D4B9CAD5-DC6D-78C9-50EA-44864B864DF1}"/>
          </ac:spMkLst>
        </pc:spChg>
      </pc:sldChg>
      <pc:sldChg chg="delSp modSp mod">
        <pc:chgData name="Catarina Tavares" userId="24d9e2df-cc0e-4e8d-92b6-8b1a34daa05c" providerId="ADAL" clId="{F867B1D9-C013-4AAD-8A10-27CA190BD048}" dt="2024-07-01T16:17:12.980" v="2867"/>
        <pc:sldMkLst>
          <pc:docMk/>
          <pc:sldMk cId="3523931952" sldId="399"/>
        </pc:sldMkLst>
        <pc:grpChg chg="del">
          <ac:chgData name="Catarina Tavares" userId="24d9e2df-cc0e-4e8d-92b6-8b1a34daa05c" providerId="ADAL" clId="{F867B1D9-C013-4AAD-8A10-27CA190BD048}" dt="2024-06-28T15:23:12.052" v="1044" actId="478"/>
          <ac:grpSpMkLst>
            <pc:docMk/>
            <pc:sldMk cId="3523931952" sldId="399"/>
            <ac:grpSpMk id="3" creationId="{A738AD49-C563-1F0D-5F45-7FCF5E8189C9}"/>
          </ac:grpSpMkLst>
        </pc:grpChg>
        <pc:graphicFrameChg chg="mod modGraphic">
          <ac:chgData name="Catarina Tavares" userId="24d9e2df-cc0e-4e8d-92b6-8b1a34daa05c" providerId="ADAL" clId="{F867B1D9-C013-4AAD-8A10-27CA190BD048}" dt="2024-07-01T16:17:12.980" v="2867"/>
          <ac:graphicFrameMkLst>
            <pc:docMk/>
            <pc:sldMk cId="3523931952" sldId="399"/>
            <ac:graphicFrameMk id="12" creationId="{9366FB1E-C6E6-6B34-B7D3-34483DBDC00F}"/>
          </ac:graphicFrameMkLst>
        </pc:graphicFrameChg>
      </pc:sldChg>
      <pc:sldChg chg="delSp modSp mod">
        <pc:chgData name="Catarina Tavares" userId="24d9e2df-cc0e-4e8d-92b6-8b1a34daa05c" providerId="ADAL" clId="{F867B1D9-C013-4AAD-8A10-27CA190BD048}" dt="2024-07-01T16:27:14.234" v="3000" actId="20577"/>
        <pc:sldMkLst>
          <pc:docMk/>
          <pc:sldMk cId="3083954048" sldId="404"/>
        </pc:sldMkLst>
        <pc:spChg chg="del">
          <ac:chgData name="Catarina Tavares" userId="24d9e2df-cc0e-4e8d-92b6-8b1a34daa05c" providerId="ADAL" clId="{F867B1D9-C013-4AAD-8A10-27CA190BD048}" dt="2024-07-01T16:17:06.074" v="2866" actId="478"/>
          <ac:spMkLst>
            <pc:docMk/>
            <pc:sldMk cId="3083954048" sldId="404"/>
            <ac:spMk id="2" creationId="{D842153D-30B6-3A55-6682-AE40F93F8B03}"/>
          </ac:spMkLst>
        </pc:spChg>
        <pc:grpChg chg="del">
          <ac:chgData name="Catarina Tavares" userId="24d9e2df-cc0e-4e8d-92b6-8b1a34daa05c" providerId="ADAL" clId="{F867B1D9-C013-4AAD-8A10-27CA190BD048}" dt="2024-06-28T16:31:25.683" v="1061" actId="478"/>
          <ac:grpSpMkLst>
            <pc:docMk/>
            <pc:sldMk cId="3083954048" sldId="404"/>
            <ac:grpSpMk id="3" creationId="{A738AD49-C563-1F0D-5F45-7FCF5E8189C9}"/>
          </ac:grpSpMkLst>
        </pc:grpChg>
        <pc:graphicFrameChg chg="mod modGraphic">
          <ac:chgData name="Catarina Tavares" userId="24d9e2df-cc0e-4e8d-92b6-8b1a34daa05c" providerId="ADAL" clId="{F867B1D9-C013-4AAD-8A10-27CA190BD048}" dt="2024-07-01T16:27:14.234" v="3000" actId="20577"/>
          <ac:graphicFrameMkLst>
            <pc:docMk/>
            <pc:sldMk cId="3083954048" sldId="404"/>
            <ac:graphicFrameMk id="12" creationId="{9366FB1E-C6E6-6B34-B7D3-34483DBDC00F}"/>
          </ac:graphicFrameMkLst>
        </pc:graphicFrameChg>
      </pc:sldChg>
      <pc:sldChg chg="addSp delSp modSp add mod">
        <pc:chgData name="Catarina Tavares" userId="24d9e2df-cc0e-4e8d-92b6-8b1a34daa05c" providerId="ADAL" clId="{F867B1D9-C013-4AAD-8A10-27CA190BD048}" dt="2024-07-01T16:41:52.103" v="3122" actId="1076"/>
        <pc:sldMkLst>
          <pc:docMk/>
          <pc:sldMk cId="1556837573" sldId="410"/>
        </pc:sldMkLst>
        <pc:spChg chg="mod">
          <ac:chgData name="Catarina Tavares" userId="24d9e2df-cc0e-4e8d-92b6-8b1a34daa05c" providerId="ADAL" clId="{F867B1D9-C013-4AAD-8A10-27CA190BD048}" dt="2024-07-01T16:41:52.103" v="3122" actId="1076"/>
          <ac:spMkLst>
            <pc:docMk/>
            <pc:sldMk cId="1556837573" sldId="410"/>
            <ac:spMk id="41" creationId="{88E588D4-2807-FBAD-B330-4383D5AEC447}"/>
          </ac:spMkLst>
        </pc:spChg>
        <pc:picChg chg="add del">
          <ac:chgData name="Catarina Tavares" userId="24d9e2df-cc0e-4e8d-92b6-8b1a34daa05c" providerId="ADAL" clId="{F867B1D9-C013-4AAD-8A10-27CA190BD048}" dt="2024-07-01T08:01:17.767" v="1748" actId="478"/>
          <ac:picMkLst>
            <pc:docMk/>
            <pc:sldMk cId="1556837573" sldId="410"/>
            <ac:picMk id="4" creationId="{51368EBA-05A0-1575-B7C7-B110256688B8}"/>
          </ac:picMkLst>
        </pc:picChg>
      </pc:sldChg>
      <pc:sldChg chg="del">
        <pc:chgData name="Catarina Tavares" userId="24d9e2df-cc0e-4e8d-92b6-8b1a34daa05c" providerId="ADAL" clId="{F867B1D9-C013-4AAD-8A10-27CA190BD048}" dt="2024-06-28T15:16:38.873" v="984" actId="47"/>
        <pc:sldMkLst>
          <pc:docMk/>
          <pc:sldMk cId="2621655166" sldId="413"/>
        </pc:sldMkLst>
      </pc:sldChg>
      <pc:sldChg chg="del">
        <pc:chgData name="Catarina Tavares" userId="24d9e2df-cc0e-4e8d-92b6-8b1a34daa05c" providerId="ADAL" clId="{F867B1D9-C013-4AAD-8A10-27CA190BD048}" dt="2024-06-28T15:17:13.041" v="985" actId="47"/>
        <pc:sldMkLst>
          <pc:docMk/>
          <pc:sldMk cId="3157952743" sldId="414"/>
        </pc:sldMkLst>
      </pc:sldChg>
      <pc:sldChg chg="del">
        <pc:chgData name="Catarina Tavares" userId="24d9e2df-cc0e-4e8d-92b6-8b1a34daa05c" providerId="ADAL" clId="{F867B1D9-C013-4AAD-8A10-27CA190BD048}" dt="2024-06-28T15:23:00.973" v="1043" actId="47"/>
        <pc:sldMkLst>
          <pc:docMk/>
          <pc:sldMk cId="2083905569" sldId="415"/>
        </pc:sldMkLst>
      </pc:sldChg>
      <pc:sldChg chg="del">
        <pc:chgData name="Catarina Tavares" userId="24d9e2df-cc0e-4e8d-92b6-8b1a34daa05c" providerId="ADAL" clId="{F867B1D9-C013-4AAD-8A10-27CA190BD048}" dt="2024-07-01T14:56:02.700" v="2609" actId="47"/>
        <pc:sldMkLst>
          <pc:docMk/>
          <pc:sldMk cId="3862414959" sldId="416"/>
        </pc:sldMkLst>
      </pc:sldChg>
      <pc:sldChg chg="del ord">
        <pc:chgData name="Catarina Tavares" userId="24d9e2df-cc0e-4e8d-92b6-8b1a34daa05c" providerId="ADAL" clId="{F867B1D9-C013-4AAD-8A10-27CA190BD048}" dt="2024-07-01T14:56:10.707" v="2610" actId="47"/>
        <pc:sldMkLst>
          <pc:docMk/>
          <pc:sldMk cId="2381362041" sldId="418"/>
        </pc:sldMkLst>
      </pc:sldChg>
      <pc:sldChg chg="del">
        <pc:chgData name="Catarina Tavares" userId="24d9e2df-cc0e-4e8d-92b6-8b1a34daa05c" providerId="ADAL" clId="{F867B1D9-C013-4AAD-8A10-27CA190BD048}" dt="2024-07-01T14:55:58.263" v="2608" actId="47"/>
        <pc:sldMkLst>
          <pc:docMk/>
          <pc:sldMk cId="4067642277" sldId="419"/>
        </pc:sldMkLst>
      </pc:sldChg>
      <pc:sldChg chg="addSp delSp modSp new mod ord">
        <pc:chgData name="Catarina Tavares" userId="24d9e2df-cc0e-4e8d-92b6-8b1a34daa05c" providerId="ADAL" clId="{F867B1D9-C013-4AAD-8A10-27CA190BD048}" dt="2024-07-01T16:21:14.022" v="2929" actId="404"/>
        <pc:sldMkLst>
          <pc:docMk/>
          <pc:sldMk cId="539851369" sldId="420"/>
        </pc:sldMkLst>
        <pc:spChg chg="add mod">
          <ac:chgData name="Catarina Tavares" userId="24d9e2df-cc0e-4e8d-92b6-8b1a34daa05c" providerId="ADAL" clId="{F867B1D9-C013-4AAD-8A10-27CA190BD048}" dt="2024-07-01T16:21:14.022" v="2929" actId="404"/>
          <ac:spMkLst>
            <pc:docMk/>
            <pc:sldMk cId="539851369" sldId="420"/>
            <ac:spMk id="4" creationId="{415533E8-C977-07E1-D993-56C474E21527}"/>
          </ac:spMkLst>
        </pc:spChg>
        <pc:graphicFrameChg chg="add del mod modGraphic">
          <ac:chgData name="Catarina Tavares" userId="24d9e2df-cc0e-4e8d-92b6-8b1a34daa05c" providerId="ADAL" clId="{F867B1D9-C013-4AAD-8A10-27CA190BD048}" dt="2024-06-28T16:53:59.703" v="1099" actId="14734"/>
          <ac:graphicFrameMkLst>
            <pc:docMk/>
            <pc:sldMk cId="539851369" sldId="420"/>
            <ac:graphicFrameMk id="2" creationId="{A6B25798-C779-16E8-DB9B-9384467A779E}"/>
          </ac:graphicFrameMkLst>
        </pc:graphicFrameChg>
      </pc:sldChg>
      <pc:sldChg chg="modSp add mod ord">
        <pc:chgData name="Catarina Tavares" userId="24d9e2df-cc0e-4e8d-92b6-8b1a34daa05c" providerId="ADAL" clId="{F867B1D9-C013-4AAD-8A10-27CA190BD048}" dt="2024-07-01T16:21:24.646" v="2930" actId="1076"/>
        <pc:sldMkLst>
          <pc:docMk/>
          <pc:sldMk cId="1914659067" sldId="421"/>
        </pc:sldMkLst>
        <pc:graphicFrameChg chg="mod modGraphic">
          <ac:chgData name="Catarina Tavares" userId="24d9e2df-cc0e-4e8d-92b6-8b1a34daa05c" providerId="ADAL" clId="{F867B1D9-C013-4AAD-8A10-27CA190BD048}" dt="2024-07-01T16:21:24.646" v="2930" actId="1076"/>
          <ac:graphicFrameMkLst>
            <pc:docMk/>
            <pc:sldMk cId="1914659067" sldId="421"/>
            <ac:graphicFrameMk id="2" creationId="{A6B25798-C779-16E8-DB9B-9384467A779E}"/>
          </ac:graphicFrameMkLst>
        </pc:graphicFrameChg>
      </pc:sldChg>
      <pc:sldChg chg="modSp add del mod ord">
        <pc:chgData name="Catarina Tavares" userId="24d9e2df-cc0e-4e8d-92b6-8b1a34daa05c" providerId="ADAL" clId="{F867B1D9-C013-4AAD-8A10-27CA190BD048}" dt="2024-06-28T14:16:07.033" v="559" actId="47"/>
        <pc:sldMkLst>
          <pc:docMk/>
          <pc:sldMk cId="1128882789" sldId="422"/>
        </pc:sldMkLst>
        <pc:graphicFrameChg chg="mod modGraphic">
          <ac:chgData name="Catarina Tavares" userId="24d9e2df-cc0e-4e8d-92b6-8b1a34daa05c" providerId="ADAL" clId="{F867B1D9-C013-4AAD-8A10-27CA190BD048}" dt="2024-06-28T14:15:26.066" v="553" actId="14734"/>
          <ac:graphicFrameMkLst>
            <pc:docMk/>
            <pc:sldMk cId="1128882789" sldId="422"/>
            <ac:graphicFrameMk id="2" creationId="{A6B25798-C779-16E8-DB9B-9384467A779E}"/>
          </ac:graphicFrameMkLst>
        </pc:graphicFrameChg>
      </pc:sldChg>
      <pc:sldChg chg="addSp modSp add mod ord">
        <pc:chgData name="Catarina Tavares" userId="24d9e2df-cc0e-4e8d-92b6-8b1a34daa05c" providerId="ADAL" clId="{F867B1D9-C013-4AAD-8A10-27CA190BD048}" dt="2024-07-01T16:21:29.722" v="2931" actId="1076"/>
        <pc:sldMkLst>
          <pc:docMk/>
          <pc:sldMk cId="3166110620" sldId="423"/>
        </pc:sldMkLst>
        <pc:graphicFrameChg chg="mod modGraphic">
          <ac:chgData name="Catarina Tavares" userId="24d9e2df-cc0e-4e8d-92b6-8b1a34daa05c" providerId="ADAL" clId="{F867B1D9-C013-4AAD-8A10-27CA190BD048}" dt="2024-07-01T16:21:29.722" v="2931" actId="1076"/>
          <ac:graphicFrameMkLst>
            <pc:docMk/>
            <pc:sldMk cId="3166110620" sldId="423"/>
            <ac:graphicFrameMk id="2" creationId="{A6B25798-C779-16E8-DB9B-9384467A779E}"/>
          </ac:graphicFrameMkLst>
        </pc:graphicFrameChg>
        <pc:graphicFrameChg chg="add">
          <ac:chgData name="Catarina Tavares" userId="24d9e2df-cc0e-4e8d-92b6-8b1a34daa05c" providerId="ADAL" clId="{F867B1D9-C013-4AAD-8A10-27CA190BD048}" dt="2024-06-28T07:18:55.286" v="270"/>
          <ac:graphicFrameMkLst>
            <pc:docMk/>
            <pc:sldMk cId="3166110620" sldId="423"/>
            <ac:graphicFrameMk id="3" creationId="{59BC6E48-7E94-D810-0020-DB04E8E95740}"/>
          </ac:graphicFrameMkLst>
        </pc:graphicFrameChg>
      </pc:sldChg>
      <pc:sldChg chg="modSp add del mod ord">
        <pc:chgData name="Catarina Tavares" userId="24d9e2df-cc0e-4e8d-92b6-8b1a34daa05c" providerId="ADAL" clId="{F867B1D9-C013-4AAD-8A10-27CA190BD048}" dt="2024-06-28T14:16:05.738" v="558" actId="47"/>
        <pc:sldMkLst>
          <pc:docMk/>
          <pc:sldMk cId="902724017" sldId="424"/>
        </pc:sldMkLst>
        <pc:graphicFrameChg chg="mod modGraphic">
          <ac:chgData name="Catarina Tavares" userId="24d9e2df-cc0e-4e8d-92b6-8b1a34daa05c" providerId="ADAL" clId="{F867B1D9-C013-4AAD-8A10-27CA190BD048}" dt="2024-06-28T14:10:46.318" v="521" actId="20577"/>
          <ac:graphicFrameMkLst>
            <pc:docMk/>
            <pc:sldMk cId="902724017" sldId="424"/>
            <ac:graphicFrameMk id="2" creationId="{A6B25798-C779-16E8-DB9B-9384467A779E}"/>
          </ac:graphicFrameMkLst>
        </pc:graphicFrameChg>
      </pc:sldChg>
      <pc:sldChg chg="add del">
        <pc:chgData name="Catarina Tavares" userId="24d9e2df-cc0e-4e8d-92b6-8b1a34daa05c" providerId="ADAL" clId="{F867B1D9-C013-4AAD-8A10-27CA190BD048}" dt="2024-06-28T10:28:03.333" v="330" actId="47"/>
        <pc:sldMkLst>
          <pc:docMk/>
          <pc:sldMk cId="1130592861" sldId="425"/>
        </pc:sldMkLst>
      </pc:sldChg>
      <pc:sldChg chg="delSp modSp add del mod">
        <pc:chgData name="Catarina Tavares" userId="24d9e2df-cc0e-4e8d-92b6-8b1a34daa05c" providerId="ADAL" clId="{F867B1D9-C013-4AAD-8A10-27CA190BD048}" dt="2024-07-01T14:56:28.734" v="2612" actId="47"/>
        <pc:sldMkLst>
          <pc:docMk/>
          <pc:sldMk cId="257403490" sldId="426"/>
        </pc:sldMkLst>
        <pc:spChg chg="mod">
          <ac:chgData name="Catarina Tavares" userId="24d9e2df-cc0e-4e8d-92b6-8b1a34daa05c" providerId="ADAL" clId="{F867B1D9-C013-4AAD-8A10-27CA190BD048}" dt="2024-06-28T10:27:47.226" v="329" actId="113"/>
          <ac:spMkLst>
            <pc:docMk/>
            <pc:sldMk cId="257403490" sldId="426"/>
            <ac:spMk id="13" creationId="{0D4FAB0B-4DE0-4D03-81C5-7E71AAA62157}"/>
          </ac:spMkLst>
        </pc:spChg>
        <pc:picChg chg="del">
          <ac:chgData name="Catarina Tavares" userId="24d9e2df-cc0e-4e8d-92b6-8b1a34daa05c" providerId="ADAL" clId="{F867B1D9-C013-4AAD-8A10-27CA190BD048}" dt="2024-07-01T06:37:31.758" v="1436" actId="478"/>
          <ac:picMkLst>
            <pc:docMk/>
            <pc:sldMk cId="257403490" sldId="426"/>
            <ac:picMk id="6" creationId="{BB7778FA-DE32-5887-DD7A-F6F9A2DCB833}"/>
          </ac:picMkLst>
        </pc:picChg>
      </pc:sldChg>
      <pc:sldChg chg="modSp add del mod ord">
        <pc:chgData name="Catarina Tavares" userId="24d9e2df-cc0e-4e8d-92b6-8b1a34daa05c" providerId="ADAL" clId="{F867B1D9-C013-4AAD-8A10-27CA190BD048}" dt="2024-07-01T14:57:17.021" v="2627" actId="47"/>
        <pc:sldMkLst>
          <pc:docMk/>
          <pc:sldMk cId="1295680619" sldId="427"/>
        </pc:sldMkLst>
        <pc:spChg chg="mod">
          <ac:chgData name="Catarina Tavares" userId="24d9e2df-cc0e-4e8d-92b6-8b1a34daa05c" providerId="ADAL" clId="{F867B1D9-C013-4AAD-8A10-27CA190BD048}" dt="2024-06-28T10:28:11.669" v="333" actId="20577"/>
          <ac:spMkLst>
            <pc:docMk/>
            <pc:sldMk cId="1295680619" sldId="427"/>
            <ac:spMk id="13" creationId="{0D4FAB0B-4DE0-4D03-81C5-7E71AAA62157}"/>
          </ac:spMkLst>
        </pc:spChg>
      </pc:sldChg>
      <pc:sldChg chg="modSp add del mod">
        <pc:chgData name="Catarina Tavares" userId="24d9e2df-cc0e-4e8d-92b6-8b1a34daa05c" providerId="ADAL" clId="{F867B1D9-C013-4AAD-8A10-27CA190BD048}" dt="2024-07-01T14:57:00.735" v="2624" actId="47"/>
        <pc:sldMkLst>
          <pc:docMk/>
          <pc:sldMk cId="109143126" sldId="428"/>
        </pc:sldMkLst>
        <pc:spChg chg="mod">
          <ac:chgData name="Catarina Tavares" userId="24d9e2df-cc0e-4e8d-92b6-8b1a34daa05c" providerId="ADAL" clId="{F867B1D9-C013-4AAD-8A10-27CA190BD048}" dt="2024-06-28T10:28:28.017" v="335" actId="20577"/>
          <ac:spMkLst>
            <pc:docMk/>
            <pc:sldMk cId="109143126" sldId="428"/>
            <ac:spMk id="13" creationId="{0D4FAB0B-4DE0-4D03-81C5-7E71AAA62157}"/>
          </ac:spMkLst>
        </pc:spChg>
      </pc:sldChg>
      <pc:sldChg chg="add del">
        <pc:chgData name="Catarina Tavares" userId="24d9e2df-cc0e-4e8d-92b6-8b1a34daa05c" providerId="ADAL" clId="{F867B1D9-C013-4AAD-8A10-27CA190BD048}" dt="2024-06-28T14:16:04.643" v="557" actId="47"/>
        <pc:sldMkLst>
          <pc:docMk/>
          <pc:sldMk cId="582105254" sldId="429"/>
        </pc:sldMkLst>
      </pc:sldChg>
      <pc:sldChg chg="modSp add mod ord">
        <pc:chgData name="Catarina Tavares" userId="24d9e2df-cc0e-4e8d-92b6-8b1a34daa05c" providerId="ADAL" clId="{F867B1D9-C013-4AAD-8A10-27CA190BD048}" dt="2024-07-01T16:21:37.244" v="2932" actId="1076"/>
        <pc:sldMkLst>
          <pc:docMk/>
          <pc:sldMk cId="1469126585" sldId="429"/>
        </pc:sldMkLst>
        <pc:graphicFrameChg chg="mod modGraphic">
          <ac:chgData name="Catarina Tavares" userId="24d9e2df-cc0e-4e8d-92b6-8b1a34daa05c" providerId="ADAL" clId="{F867B1D9-C013-4AAD-8A10-27CA190BD048}" dt="2024-07-01T16:21:37.244" v="2932" actId="1076"/>
          <ac:graphicFrameMkLst>
            <pc:docMk/>
            <pc:sldMk cId="1469126585" sldId="429"/>
            <ac:graphicFrameMk id="2" creationId="{A6B25798-C779-16E8-DB9B-9384467A779E}"/>
          </ac:graphicFrameMkLst>
        </pc:graphicFrameChg>
      </pc:sldChg>
      <pc:sldChg chg="modSp add del mod">
        <pc:chgData name="Catarina Tavares" userId="24d9e2df-cc0e-4e8d-92b6-8b1a34daa05c" providerId="ADAL" clId="{F867B1D9-C013-4AAD-8A10-27CA190BD048}" dt="2024-06-28T14:35:11.039" v="684" actId="47"/>
        <pc:sldMkLst>
          <pc:docMk/>
          <pc:sldMk cId="2134630965" sldId="430"/>
        </pc:sldMkLst>
        <pc:graphicFrameChg chg="mod modGraphic">
          <ac:chgData name="Catarina Tavares" userId="24d9e2df-cc0e-4e8d-92b6-8b1a34daa05c" providerId="ADAL" clId="{F867B1D9-C013-4AAD-8A10-27CA190BD048}" dt="2024-06-28T14:27:35.980" v="657"/>
          <ac:graphicFrameMkLst>
            <pc:docMk/>
            <pc:sldMk cId="2134630965" sldId="430"/>
            <ac:graphicFrameMk id="2" creationId="{A6B25798-C779-16E8-DB9B-9384467A779E}"/>
          </ac:graphicFrameMkLst>
        </pc:graphicFrameChg>
      </pc:sldChg>
      <pc:sldChg chg="modSp add mod ord">
        <pc:chgData name="Catarina Tavares" userId="24d9e2df-cc0e-4e8d-92b6-8b1a34daa05c" providerId="ADAL" clId="{F867B1D9-C013-4AAD-8A10-27CA190BD048}" dt="2024-07-01T16:17:47.033" v="2870"/>
        <pc:sldMkLst>
          <pc:docMk/>
          <pc:sldMk cId="3810676472" sldId="431"/>
        </pc:sldMkLst>
        <pc:graphicFrameChg chg="mod modGraphic">
          <ac:chgData name="Catarina Tavares" userId="24d9e2df-cc0e-4e8d-92b6-8b1a34daa05c" providerId="ADAL" clId="{F867B1D9-C013-4AAD-8A10-27CA190BD048}" dt="2024-06-28T14:39:17.880" v="708"/>
          <ac:graphicFrameMkLst>
            <pc:docMk/>
            <pc:sldMk cId="3810676472" sldId="431"/>
            <ac:graphicFrameMk id="2" creationId="{A6B25798-C779-16E8-DB9B-9384467A779E}"/>
          </ac:graphicFrameMkLst>
        </pc:graphicFrameChg>
      </pc:sldChg>
      <pc:sldChg chg="modSp add del mod ord">
        <pc:chgData name="Catarina Tavares" userId="24d9e2df-cc0e-4e8d-92b6-8b1a34daa05c" providerId="ADAL" clId="{F867B1D9-C013-4AAD-8A10-27CA190BD048}" dt="2024-07-01T16:17:47.033" v="2870"/>
        <pc:sldMkLst>
          <pc:docMk/>
          <pc:sldMk cId="2124253670" sldId="432"/>
        </pc:sldMkLst>
        <pc:graphicFrameChg chg="mod modGraphic">
          <ac:chgData name="Catarina Tavares" userId="24d9e2df-cc0e-4e8d-92b6-8b1a34daa05c" providerId="ADAL" clId="{F867B1D9-C013-4AAD-8A10-27CA190BD048}" dt="2024-06-28T14:39:21.054" v="709" actId="108"/>
          <ac:graphicFrameMkLst>
            <pc:docMk/>
            <pc:sldMk cId="2124253670" sldId="432"/>
            <ac:graphicFrameMk id="2" creationId="{A6B25798-C779-16E8-DB9B-9384467A779E}"/>
          </ac:graphicFrameMkLst>
        </pc:graphicFrameChg>
      </pc:sldChg>
      <pc:sldChg chg="modSp add mod ord">
        <pc:chgData name="Catarina Tavares" userId="24d9e2df-cc0e-4e8d-92b6-8b1a34daa05c" providerId="ADAL" clId="{F867B1D9-C013-4AAD-8A10-27CA190BD048}" dt="2024-07-01T16:17:47.033" v="2870"/>
        <pc:sldMkLst>
          <pc:docMk/>
          <pc:sldMk cId="3431825931" sldId="433"/>
        </pc:sldMkLst>
        <pc:graphicFrameChg chg="mod modGraphic">
          <ac:chgData name="Catarina Tavares" userId="24d9e2df-cc0e-4e8d-92b6-8b1a34daa05c" providerId="ADAL" clId="{F867B1D9-C013-4AAD-8A10-27CA190BD048}" dt="2024-06-28T14:39:33.066" v="711" actId="2165"/>
          <ac:graphicFrameMkLst>
            <pc:docMk/>
            <pc:sldMk cId="3431825931" sldId="433"/>
            <ac:graphicFrameMk id="2" creationId="{A6B25798-C779-16E8-DB9B-9384467A779E}"/>
          </ac:graphicFrameMkLst>
        </pc:graphicFrameChg>
      </pc:sldChg>
      <pc:sldChg chg="addSp delSp modSp add mod">
        <pc:chgData name="Catarina Tavares" userId="24d9e2df-cc0e-4e8d-92b6-8b1a34daa05c" providerId="ADAL" clId="{F867B1D9-C013-4AAD-8A10-27CA190BD048}" dt="2024-07-01T16:25:25.892" v="2937" actId="1076"/>
        <pc:sldMkLst>
          <pc:docMk/>
          <pc:sldMk cId="1767073942" sldId="434"/>
        </pc:sldMkLst>
        <pc:graphicFrameChg chg="add mod modGraphic">
          <ac:chgData name="Catarina Tavares" userId="24d9e2df-cc0e-4e8d-92b6-8b1a34daa05c" providerId="ADAL" clId="{F867B1D9-C013-4AAD-8A10-27CA190BD048}" dt="2024-07-01T16:25:25.892" v="2937" actId="1076"/>
          <ac:graphicFrameMkLst>
            <pc:docMk/>
            <pc:sldMk cId="1767073942" sldId="434"/>
            <ac:graphicFrameMk id="2" creationId="{5AE2FEEF-E5E4-1DC7-79B6-3FFB78BFCA78}"/>
          </ac:graphicFrameMkLst>
        </pc:graphicFrameChg>
        <pc:graphicFrameChg chg="del modGraphic">
          <ac:chgData name="Catarina Tavares" userId="24d9e2df-cc0e-4e8d-92b6-8b1a34daa05c" providerId="ADAL" clId="{F867B1D9-C013-4AAD-8A10-27CA190BD048}" dt="2024-06-28T14:54:56.969" v="819" actId="478"/>
          <ac:graphicFrameMkLst>
            <pc:docMk/>
            <pc:sldMk cId="1767073942" sldId="434"/>
            <ac:graphicFrameMk id="12" creationId="{9366FB1E-C6E6-6B34-B7D3-34483DBDC00F}"/>
          </ac:graphicFrameMkLst>
        </pc:graphicFrameChg>
      </pc:sldChg>
      <pc:sldChg chg="addSp modSp new mod">
        <pc:chgData name="Catarina Tavares" userId="24d9e2df-cc0e-4e8d-92b6-8b1a34daa05c" providerId="ADAL" clId="{F867B1D9-C013-4AAD-8A10-27CA190BD048}" dt="2024-07-01T16:25:19.017" v="2935" actId="1076"/>
        <pc:sldMkLst>
          <pc:docMk/>
          <pc:sldMk cId="569430353" sldId="435"/>
        </pc:sldMkLst>
        <pc:graphicFrameChg chg="add mod modGraphic">
          <ac:chgData name="Catarina Tavares" userId="24d9e2df-cc0e-4e8d-92b6-8b1a34daa05c" providerId="ADAL" clId="{F867B1D9-C013-4AAD-8A10-27CA190BD048}" dt="2024-07-01T16:25:19.017" v="2935" actId="1076"/>
          <ac:graphicFrameMkLst>
            <pc:docMk/>
            <pc:sldMk cId="569430353" sldId="435"/>
            <ac:graphicFrameMk id="2" creationId="{215F3D40-94E3-D01D-AFFA-F79E86A789DE}"/>
          </ac:graphicFrameMkLst>
        </pc:graphicFrameChg>
      </pc:sldChg>
      <pc:sldChg chg="new del">
        <pc:chgData name="Catarina Tavares" userId="24d9e2df-cc0e-4e8d-92b6-8b1a34daa05c" providerId="ADAL" clId="{F867B1D9-C013-4AAD-8A10-27CA190BD048}" dt="2024-07-01T14:55:39.732" v="2607" actId="47"/>
        <pc:sldMkLst>
          <pc:docMk/>
          <pc:sldMk cId="72566218" sldId="436"/>
        </pc:sldMkLst>
      </pc:sldChg>
      <pc:sldChg chg="addSp delSp modSp new mod ord">
        <pc:chgData name="Catarina Tavares" userId="24d9e2df-cc0e-4e8d-92b6-8b1a34daa05c" providerId="ADAL" clId="{F867B1D9-C013-4AAD-8A10-27CA190BD048}" dt="2024-07-01T16:20:45.332" v="2925" actId="33524"/>
        <pc:sldMkLst>
          <pc:docMk/>
          <pc:sldMk cId="938936646" sldId="437"/>
        </pc:sldMkLst>
        <pc:graphicFrameChg chg="add del mod modGraphic">
          <ac:chgData name="Catarina Tavares" userId="24d9e2df-cc0e-4e8d-92b6-8b1a34daa05c" providerId="ADAL" clId="{F867B1D9-C013-4AAD-8A10-27CA190BD048}" dt="2024-07-01T16:20:45.332" v="2925" actId="33524"/>
          <ac:graphicFrameMkLst>
            <pc:docMk/>
            <pc:sldMk cId="938936646" sldId="437"/>
            <ac:graphicFrameMk id="2" creationId="{F5FF5D31-D8CC-7CEA-51EB-916B878DF5D8}"/>
          </ac:graphicFrameMkLst>
        </pc:graphicFrameChg>
      </pc:sldChg>
      <pc:sldChg chg="addSp delSp modSp add mod">
        <pc:chgData name="Catarina Tavares" userId="24d9e2df-cc0e-4e8d-92b6-8b1a34daa05c" providerId="ADAL" clId="{F867B1D9-C013-4AAD-8A10-27CA190BD048}" dt="2024-07-01T16:14:50.973" v="2857" actId="2165"/>
        <pc:sldMkLst>
          <pc:docMk/>
          <pc:sldMk cId="1084294475" sldId="438"/>
        </pc:sldMkLst>
        <pc:graphicFrameChg chg="add del mod modGraphic">
          <ac:chgData name="Catarina Tavares" userId="24d9e2df-cc0e-4e8d-92b6-8b1a34daa05c" providerId="ADAL" clId="{F867B1D9-C013-4AAD-8A10-27CA190BD048}" dt="2024-07-01T16:14:50.973" v="2857" actId="2165"/>
          <ac:graphicFrameMkLst>
            <pc:docMk/>
            <pc:sldMk cId="1084294475" sldId="438"/>
            <ac:graphicFrameMk id="2" creationId="{81A48198-B322-A925-1D67-F22DDDDBAE85}"/>
          </ac:graphicFrameMkLst>
        </pc:graphicFrameChg>
        <pc:graphicFrameChg chg="del">
          <ac:chgData name="Catarina Tavares" userId="24d9e2df-cc0e-4e8d-92b6-8b1a34daa05c" providerId="ADAL" clId="{F867B1D9-C013-4AAD-8A10-27CA190BD048}" dt="2024-07-01T01:33:17.318" v="1209" actId="478"/>
          <ac:graphicFrameMkLst>
            <pc:docMk/>
            <pc:sldMk cId="1084294475" sldId="438"/>
            <ac:graphicFrameMk id="2" creationId="{F5FF5D31-D8CC-7CEA-51EB-916B878DF5D8}"/>
          </ac:graphicFrameMkLst>
        </pc:graphicFrameChg>
        <pc:graphicFrameChg chg="add del mod modGraphic">
          <ac:chgData name="Catarina Tavares" userId="24d9e2df-cc0e-4e8d-92b6-8b1a34daa05c" providerId="ADAL" clId="{F867B1D9-C013-4AAD-8A10-27CA190BD048}" dt="2024-07-01T16:14:30.813" v="2852"/>
          <ac:graphicFrameMkLst>
            <pc:docMk/>
            <pc:sldMk cId="1084294475" sldId="438"/>
            <ac:graphicFrameMk id="3" creationId="{95B078A0-9A57-9E9E-A42A-B46AF44076A1}"/>
          </ac:graphicFrameMkLst>
        </pc:graphicFrameChg>
      </pc:sldChg>
      <pc:sldChg chg="addSp delSp modSp new mod ord">
        <pc:chgData name="Catarina Tavares" userId="24d9e2df-cc0e-4e8d-92b6-8b1a34daa05c" providerId="ADAL" clId="{F867B1D9-C013-4AAD-8A10-27CA190BD048}" dt="2024-07-01T18:43:53.139" v="4704" actId="108"/>
        <pc:sldMkLst>
          <pc:docMk/>
          <pc:sldMk cId="2135843130" sldId="439"/>
        </pc:sldMkLst>
        <pc:spChg chg="add mod">
          <ac:chgData name="Catarina Tavares" userId="24d9e2df-cc0e-4e8d-92b6-8b1a34daa05c" providerId="ADAL" clId="{F867B1D9-C013-4AAD-8A10-27CA190BD048}" dt="2024-07-01T18:10:02.853" v="4204" actId="1076"/>
          <ac:spMkLst>
            <pc:docMk/>
            <pc:sldMk cId="2135843130" sldId="439"/>
            <ac:spMk id="2" creationId="{2762F1C1-650E-E729-EBC1-5ADBCA932232}"/>
          </ac:spMkLst>
        </pc:spChg>
        <pc:spChg chg="add del mod">
          <ac:chgData name="Catarina Tavares" userId="24d9e2df-cc0e-4e8d-92b6-8b1a34daa05c" providerId="ADAL" clId="{F867B1D9-C013-4AAD-8A10-27CA190BD048}" dt="2024-07-01T13:18:40.760" v="1879" actId="478"/>
          <ac:spMkLst>
            <pc:docMk/>
            <pc:sldMk cId="2135843130" sldId="439"/>
            <ac:spMk id="3" creationId="{E9451E2B-E822-9334-BF32-2AE0D289D772}"/>
          </ac:spMkLst>
        </pc:spChg>
        <pc:spChg chg="add mod">
          <ac:chgData name="Catarina Tavares" userId="24d9e2df-cc0e-4e8d-92b6-8b1a34daa05c" providerId="ADAL" clId="{F867B1D9-C013-4AAD-8A10-27CA190BD048}" dt="2024-07-01T18:10:30.112" v="4210" actId="2711"/>
          <ac:spMkLst>
            <pc:docMk/>
            <pc:sldMk cId="2135843130" sldId="439"/>
            <ac:spMk id="4" creationId="{7824C8A5-B969-DB5A-3592-B0B4C100FAF7}"/>
          </ac:spMkLst>
        </pc:spChg>
        <pc:spChg chg="add mod">
          <ac:chgData name="Catarina Tavares" userId="24d9e2df-cc0e-4e8d-92b6-8b1a34daa05c" providerId="ADAL" clId="{F867B1D9-C013-4AAD-8A10-27CA190BD048}" dt="2024-07-01T07:04:09.233" v="1576" actId="14100"/>
          <ac:spMkLst>
            <pc:docMk/>
            <pc:sldMk cId="2135843130" sldId="439"/>
            <ac:spMk id="6" creationId="{27B17C87-3E9E-D83C-DC2D-611FBCCA68DC}"/>
          </ac:spMkLst>
        </pc:spChg>
        <pc:spChg chg="add mod">
          <ac:chgData name="Catarina Tavares" userId="24d9e2df-cc0e-4e8d-92b6-8b1a34daa05c" providerId="ADAL" clId="{F867B1D9-C013-4AAD-8A10-27CA190BD048}" dt="2024-07-01T18:43:53.139" v="4704" actId="108"/>
          <ac:spMkLst>
            <pc:docMk/>
            <pc:sldMk cId="2135843130" sldId="439"/>
            <ac:spMk id="8" creationId="{D094B23B-E875-9ED1-1C85-D87869604E1A}"/>
          </ac:spMkLst>
        </pc:spChg>
        <pc:spChg chg="add del mod">
          <ac:chgData name="Catarina Tavares" userId="24d9e2df-cc0e-4e8d-92b6-8b1a34daa05c" providerId="ADAL" clId="{F867B1D9-C013-4AAD-8A10-27CA190BD048}" dt="2024-07-01T13:19:42.736" v="1897" actId="478"/>
          <ac:spMkLst>
            <pc:docMk/>
            <pc:sldMk cId="2135843130" sldId="439"/>
            <ac:spMk id="9" creationId="{A794C73E-862A-BF80-7CFA-6181CCA85E09}"/>
          </ac:spMkLst>
        </pc:spChg>
        <pc:spChg chg="add del mod">
          <ac:chgData name="Catarina Tavares" userId="24d9e2df-cc0e-4e8d-92b6-8b1a34daa05c" providerId="ADAL" clId="{F867B1D9-C013-4AAD-8A10-27CA190BD048}" dt="2024-07-01T13:19:42.748" v="1899"/>
          <ac:spMkLst>
            <pc:docMk/>
            <pc:sldMk cId="2135843130" sldId="439"/>
            <ac:spMk id="10" creationId="{7D4BF4BA-4940-EAE0-8E01-95E09C0FBF71}"/>
          </ac:spMkLst>
        </pc:spChg>
        <pc:spChg chg="add del mod">
          <ac:chgData name="Catarina Tavares" userId="24d9e2df-cc0e-4e8d-92b6-8b1a34daa05c" providerId="ADAL" clId="{F867B1D9-C013-4AAD-8A10-27CA190BD048}" dt="2024-07-01T18:09:57.407" v="4203" actId="478"/>
          <ac:spMkLst>
            <pc:docMk/>
            <pc:sldMk cId="2135843130" sldId="439"/>
            <ac:spMk id="12" creationId="{E5E5B197-CAAB-9F49-9D0F-98DC40524199}"/>
          </ac:spMkLst>
        </pc:spChg>
        <pc:picChg chg="add mod ord">
          <ac:chgData name="Catarina Tavares" userId="24d9e2df-cc0e-4e8d-92b6-8b1a34daa05c" providerId="ADAL" clId="{F867B1D9-C013-4AAD-8A10-27CA190BD048}" dt="2024-07-01T07:02:43.541" v="1562" actId="1076"/>
          <ac:picMkLst>
            <pc:docMk/>
            <pc:sldMk cId="2135843130" sldId="439"/>
            <ac:picMk id="5" creationId="{9C91E992-941D-CE4C-B3A7-83FB2FDD6E9A}"/>
          </ac:picMkLst>
        </pc:picChg>
        <pc:picChg chg="add mod">
          <ac:chgData name="Catarina Tavares" userId="24d9e2df-cc0e-4e8d-92b6-8b1a34daa05c" providerId="ADAL" clId="{F867B1D9-C013-4AAD-8A10-27CA190BD048}" dt="2024-07-01T07:04:21.376" v="1602"/>
          <ac:picMkLst>
            <pc:docMk/>
            <pc:sldMk cId="2135843130" sldId="439"/>
            <ac:picMk id="7" creationId="{0852FB70-D987-BC6A-283E-95D5B4DD2D01}"/>
          </ac:picMkLst>
        </pc:picChg>
      </pc:sldChg>
      <pc:sldChg chg="addSp delSp modSp add del mod ord">
        <pc:chgData name="Catarina Tavares" userId="24d9e2df-cc0e-4e8d-92b6-8b1a34daa05c" providerId="ADAL" clId="{F867B1D9-C013-4AAD-8A10-27CA190BD048}" dt="2024-07-01T14:00:39.180" v="2181" actId="47"/>
        <pc:sldMkLst>
          <pc:docMk/>
          <pc:sldMk cId="1827044666" sldId="440"/>
        </pc:sldMkLst>
        <pc:spChg chg="del mod">
          <ac:chgData name="Catarina Tavares" userId="24d9e2df-cc0e-4e8d-92b6-8b1a34daa05c" providerId="ADAL" clId="{F867B1D9-C013-4AAD-8A10-27CA190BD048}" dt="2024-07-01T13:56:26.636" v="2152" actId="478"/>
          <ac:spMkLst>
            <pc:docMk/>
            <pc:sldMk cId="1827044666" sldId="440"/>
            <ac:spMk id="2" creationId="{2762F1C1-650E-E729-EBC1-5ADBCA932232}"/>
          </ac:spMkLst>
        </pc:spChg>
        <pc:spChg chg="mod">
          <ac:chgData name="Catarina Tavares" userId="24d9e2df-cc0e-4e8d-92b6-8b1a34daa05c" providerId="ADAL" clId="{F867B1D9-C013-4AAD-8A10-27CA190BD048}" dt="2024-07-01T13:57:07.578" v="2157" actId="403"/>
          <ac:spMkLst>
            <pc:docMk/>
            <pc:sldMk cId="1827044666" sldId="440"/>
            <ac:spMk id="3" creationId="{E9451E2B-E822-9334-BF32-2AE0D289D772}"/>
          </ac:spMkLst>
        </pc:spChg>
        <pc:spChg chg="del">
          <ac:chgData name="Catarina Tavares" userId="24d9e2df-cc0e-4e8d-92b6-8b1a34daa05c" providerId="ADAL" clId="{F867B1D9-C013-4AAD-8A10-27CA190BD048}" dt="2024-07-01T07:24:33.563" v="1614" actId="478"/>
          <ac:spMkLst>
            <pc:docMk/>
            <pc:sldMk cId="1827044666" sldId="440"/>
            <ac:spMk id="4" creationId="{7824C8A5-B969-DB5A-3592-B0B4C100FAF7}"/>
          </ac:spMkLst>
        </pc:spChg>
        <pc:spChg chg="add mod">
          <ac:chgData name="Catarina Tavares" userId="24d9e2df-cc0e-4e8d-92b6-8b1a34daa05c" providerId="ADAL" clId="{F867B1D9-C013-4AAD-8A10-27CA190BD048}" dt="2024-07-01T07:34:14.143" v="1686" actId="108"/>
          <ac:spMkLst>
            <pc:docMk/>
            <pc:sldMk cId="1827044666" sldId="440"/>
            <ac:spMk id="9" creationId="{7E4CBDDC-5BFA-0ED4-B8D4-4619D42FCC30}"/>
          </ac:spMkLst>
        </pc:spChg>
        <pc:spChg chg="add mod">
          <ac:chgData name="Catarina Tavares" userId="24d9e2df-cc0e-4e8d-92b6-8b1a34daa05c" providerId="ADAL" clId="{F867B1D9-C013-4AAD-8A10-27CA190BD048}" dt="2024-07-01T07:32:59.851" v="1676" actId="207"/>
          <ac:spMkLst>
            <pc:docMk/>
            <pc:sldMk cId="1827044666" sldId="440"/>
            <ac:spMk id="10" creationId="{7873823B-1C09-E97F-30E6-20CE2D6E9C77}"/>
          </ac:spMkLst>
        </pc:spChg>
        <pc:spChg chg="add del mod">
          <ac:chgData name="Catarina Tavares" userId="24d9e2df-cc0e-4e8d-92b6-8b1a34daa05c" providerId="ADAL" clId="{F867B1D9-C013-4AAD-8A10-27CA190BD048}" dt="2024-07-01T07:34:03.970" v="1682"/>
          <ac:spMkLst>
            <pc:docMk/>
            <pc:sldMk cId="1827044666" sldId="440"/>
            <ac:spMk id="11" creationId="{49813FA1-50A4-5C78-EC2A-7A0027F5FFFF}"/>
          </ac:spMkLst>
        </pc:spChg>
        <pc:picChg chg="del">
          <ac:chgData name="Catarina Tavares" userId="24d9e2df-cc0e-4e8d-92b6-8b1a34daa05c" providerId="ADAL" clId="{F867B1D9-C013-4AAD-8A10-27CA190BD048}" dt="2024-07-01T07:19:35.431" v="1606" actId="478"/>
          <ac:picMkLst>
            <pc:docMk/>
            <pc:sldMk cId="1827044666" sldId="440"/>
            <ac:picMk id="5" creationId="{9C91E992-941D-CE4C-B3A7-83FB2FDD6E9A}"/>
          </ac:picMkLst>
        </pc:picChg>
        <pc:picChg chg="add mod">
          <ac:chgData name="Catarina Tavares" userId="24d9e2df-cc0e-4e8d-92b6-8b1a34daa05c" providerId="ADAL" clId="{F867B1D9-C013-4AAD-8A10-27CA190BD048}" dt="2024-07-01T07:19:43.636" v="1608" actId="1076"/>
          <ac:picMkLst>
            <pc:docMk/>
            <pc:sldMk cId="1827044666" sldId="440"/>
            <ac:picMk id="8" creationId="{BE4AD7DE-D660-450F-F2BD-7ADDA8F9C494}"/>
          </ac:picMkLst>
        </pc:picChg>
      </pc:sldChg>
      <pc:sldChg chg="addSp delSp modSp add mod ord">
        <pc:chgData name="Catarina Tavares" userId="24d9e2df-cc0e-4e8d-92b6-8b1a34daa05c" providerId="ADAL" clId="{F867B1D9-C013-4AAD-8A10-27CA190BD048}" dt="2024-07-01T18:45:18.759" v="4705" actId="20577"/>
        <pc:sldMkLst>
          <pc:docMk/>
          <pc:sldMk cId="1893475648" sldId="441"/>
        </pc:sldMkLst>
        <pc:spChg chg="del">
          <ac:chgData name="Catarina Tavares" userId="24d9e2df-cc0e-4e8d-92b6-8b1a34daa05c" providerId="ADAL" clId="{F867B1D9-C013-4AAD-8A10-27CA190BD048}" dt="2024-07-01T14:14:19.669" v="2305" actId="478"/>
          <ac:spMkLst>
            <pc:docMk/>
            <pc:sldMk cId="1893475648" sldId="441"/>
            <ac:spMk id="2" creationId="{2762F1C1-650E-E729-EBC1-5ADBCA932232}"/>
          </ac:spMkLst>
        </pc:spChg>
        <pc:spChg chg="mod">
          <ac:chgData name="Catarina Tavares" userId="24d9e2df-cc0e-4e8d-92b6-8b1a34daa05c" providerId="ADAL" clId="{F867B1D9-C013-4AAD-8A10-27CA190BD048}" dt="2024-07-01T18:45:18.759" v="4705" actId="20577"/>
          <ac:spMkLst>
            <pc:docMk/>
            <pc:sldMk cId="1893475648" sldId="441"/>
            <ac:spMk id="3" creationId="{E9451E2B-E822-9334-BF32-2AE0D289D772}"/>
          </ac:spMkLst>
        </pc:spChg>
        <pc:spChg chg="del">
          <ac:chgData name="Catarina Tavares" userId="24d9e2df-cc0e-4e8d-92b6-8b1a34daa05c" providerId="ADAL" clId="{F867B1D9-C013-4AAD-8A10-27CA190BD048}" dt="2024-07-01T14:14:15.869" v="2303" actId="478"/>
          <ac:spMkLst>
            <pc:docMk/>
            <pc:sldMk cId="1893475648" sldId="441"/>
            <ac:spMk id="9" creationId="{7E4CBDDC-5BFA-0ED4-B8D4-4619D42FCC30}"/>
          </ac:spMkLst>
        </pc:spChg>
        <pc:spChg chg="del">
          <ac:chgData name="Catarina Tavares" userId="24d9e2df-cc0e-4e8d-92b6-8b1a34daa05c" providerId="ADAL" clId="{F867B1D9-C013-4AAD-8A10-27CA190BD048}" dt="2024-07-01T14:14:17.970" v="2304" actId="478"/>
          <ac:spMkLst>
            <pc:docMk/>
            <pc:sldMk cId="1893475648" sldId="441"/>
            <ac:spMk id="10" creationId="{7873823B-1C09-E97F-30E6-20CE2D6E9C77}"/>
          </ac:spMkLst>
        </pc:spChg>
        <pc:spChg chg="add mod">
          <ac:chgData name="Catarina Tavares" userId="24d9e2df-cc0e-4e8d-92b6-8b1a34daa05c" providerId="ADAL" clId="{F867B1D9-C013-4AAD-8A10-27CA190BD048}" dt="2024-07-01T08:10:11.057" v="1774" actId="404"/>
          <ac:spMkLst>
            <pc:docMk/>
            <pc:sldMk cId="1893475648" sldId="441"/>
            <ac:spMk id="12" creationId="{9019DB3F-D27E-9A97-2A08-94B36B7B26A2}"/>
          </ac:spMkLst>
        </pc:spChg>
        <pc:spChg chg="add mod">
          <ac:chgData name="Catarina Tavares" userId="24d9e2df-cc0e-4e8d-92b6-8b1a34daa05c" providerId="ADAL" clId="{F867B1D9-C013-4AAD-8A10-27CA190BD048}" dt="2024-07-01T08:10:11.057" v="1774" actId="404"/>
          <ac:spMkLst>
            <pc:docMk/>
            <pc:sldMk cId="1893475648" sldId="441"/>
            <ac:spMk id="13" creationId="{51047350-38DC-AF15-9837-2F0A9D08AF85}"/>
          </ac:spMkLst>
        </pc:spChg>
        <pc:grpChg chg="add mod">
          <ac:chgData name="Catarina Tavares" userId="24d9e2df-cc0e-4e8d-92b6-8b1a34daa05c" providerId="ADAL" clId="{F867B1D9-C013-4AAD-8A10-27CA190BD048}" dt="2024-07-01T14:18:21.271" v="2350" actId="1076"/>
          <ac:grpSpMkLst>
            <pc:docMk/>
            <pc:sldMk cId="1893475648" sldId="441"/>
            <ac:grpSpMk id="15" creationId="{ECC3851A-07F5-AD28-D511-954EC5D71FCE}"/>
          </ac:grpSpMkLst>
        </pc:grpChg>
        <pc:picChg chg="add mod ord modCrop">
          <ac:chgData name="Catarina Tavares" userId="24d9e2df-cc0e-4e8d-92b6-8b1a34daa05c" providerId="ADAL" clId="{F867B1D9-C013-4AAD-8A10-27CA190BD048}" dt="2024-07-01T16:54:15.442" v="3250" actId="732"/>
          <ac:picMkLst>
            <pc:docMk/>
            <pc:sldMk cId="1893475648" sldId="441"/>
            <ac:picMk id="4" creationId="{E2E3A395-7055-9F17-F082-2A962F3CEFBF}"/>
          </ac:picMkLst>
        </pc:picChg>
        <pc:picChg chg="add mod ord">
          <ac:chgData name="Catarina Tavares" userId="24d9e2df-cc0e-4e8d-92b6-8b1a34daa05c" providerId="ADAL" clId="{F867B1D9-C013-4AAD-8A10-27CA190BD048}" dt="2024-07-01T16:54:20.010" v="3251" actId="1076"/>
          <ac:picMkLst>
            <pc:docMk/>
            <pc:sldMk cId="1893475648" sldId="441"/>
            <ac:picMk id="5" creationId="{0E7E4D7D-F9F0-160E-4920-3735A8F0A272}"/>
          </ac:picMkLst>
        </pc:picChg>
        <pc:picChg chg="del">
          <ac:chgData name="Catarina Tavares" userId="24d9e2df-cc0e-4e8d-92b6-8b1a34daa05c" providerId="ADAL" clId="{F867B1D9-C013-4AAD-8A10-27CA190BD048}" dt="2024-07-01T08:08:23.037" v="1753" actId="478"/>
          <ac:picMkLst>
            <pc:docMk/>
            <pc:sldMk cId="1893475648" sldId="441"/>
            <ac:picMk id="8" creationId="{BE4AD7DE-D660-450F-F2BD-7ADDA8F9C494}"/>
          </ac:picMkLst>
        </pc:picChg>
        <pc:picChg chg="add mod">
          <ac:chgData name="Catarina Tavares" userId="24d9e2df-cc0e-4e8d-92b6-8b1a34daa05c" providerId="ADAL" clId="{F867B1D9-C013-4AAD-8A10-27CA190BD048}" dt="2024-07-01T08:09:52.039" v="1767" actId="164"/>
          <ac:picMkLst>
            <pc:docMk/>
            <pc:sldMk cId="1893475648" sldId="441"/>
            <ac:picMk id="11" creationId="{332A50C7-63C9-6D70-97B5-D0313C197279}"/>
          </ac:picMkLst>
        </pc:picChg>
        <pc:picChg chg="add del mod">
          <ac:chgData name="Catarina Tavares" userId="24d9e2df-cc0e-4e8d-92b6-8b1a34daa05c" providerId="ADAL" clId="{F867B1D9-C013-4AAD-8A10-27CA190BD048}" dt="2024-07-01T08:09:16.523" v="1763" actId="478"/>
          <ac:picMkLst>
            <pc:docMk/>
            <pc:sldMk cId="1893475648" sldId="441"/>
            <ac:picMk id="14" creationId="{1AA929EA-8358-178A-F259-6B38176AAE71}"/>
          </ac:picMkLst>
        </pc:picChg>
      </pc:sldChg>
      <pc:sldChg chg="delSp add del mod ord">
        <pc:chgData name="Catarina Tavares" userId="24d9e2df-cc0e-4e8d-92b6-8b1a34daa05c" providerId="ADAL" clId="{F867B1D9-C013-4AAD-8A10-27CA190BD048}" dt="2024-07-01T07:48:31.274" v="1716" actId="47"/>
        <pc:sldMkLst>
          <pc:docMk/>
          <pc:sldMk cId="3005102336" sldId="442"/>
        </pc:sldMkLst>
        <pc:spChg chg="del">
          <ac:chgData name="Catarina Tavares" userId="24d9e2df-cc0e-4e8d-92b6-8b1a34daa05c" providerId="ADAL" clId="{F867B1D9-C013-4AAD-8A10-27CA190BD048}" dt="2024-07-01T07:48:11.002" v="1691" actId="478"/>
          <ac:spMkLst>
            <pc:docMk/>
            <pc:sldMk cId="3005102336" sldId="442"/>
            <ac:spMk id="3" creationId="{82139BAD-D787-A688-31CD-856AFDCC2914}"/>
          </ac:spMkLst>
        </pc:spChg>
      </pc:sldChg>
      <pc:sldChg chg="modSp add del mod ord">
        <pc:chgData name="Catarina Tavares" userId="24d9e2df-cc0e-4e8d-92b6-8b1a34daa05c" providerId="ADAL" clId="{F867B1D9-C013-4AAD-8A10-27CA190BD048}" dt="2024-07-01T15:53:48.397" v="2684" actId="47"/>
        <pc:sldMkLst>
          <pc:docMk/>
          <pc:sldMk cId="850708900" sldId="592"/>
        </pc:sldMkLst>
        <pc:spChg chg="mod">
          <ac:chgData name="Catarina Tavares" userId="24d9e2df-cc0e-4e8d-92b6-8b1a34daa05c" providerId="ADAL" clId="{F867B1D9-C013-4AAD-8A10-27CA190BD048}" dt="2024-07-01T15:38:41.282" v="2683" actId="20577"/>
          <ac:spMkLst>
            <pc:docMk/>
            <pc:sldMk cId="850708900" sldId="592"/>
            <ac:spMk id="31" creationId="{521E4C81-7F22-41BC-B11B-A37CE8912F80}"/>
          </ac:spMkLst>
        </pc:spChg>
        <pc:spChg chg="mod">
          <ac:chgData name="Catarina Tavares" userId="24d9e2df-cc0e-4e8d-92b6-8b1a34daa05c" providerId="ADAL" clId="{F867B1D9-C013-4AAD-8A10-27CA190BD048}" dt="2024-07-01T13:42:36.037" v="2079" actId="207"/>
          <ac:spMkLst>
            <pc:docMk/>
            <pc:sldMk cId="850708900" sldId="592"/>
            <ac:spMk id="33" creationId="{77EB3496-257B-433C-8788-EEF8305428DA}"/>
          </ac:spMkLst>
        </pc:spChg>
      </pc:sldChg>
      <pc:sldChg chg="delSp modSp add del mod">
        <pc:chgData name="Catarina Tavares" userId="24d9e2df-cc0e-4e8d-92b6-8b1a34daa05c" providerId="ADAL" clId="{F867B1D9-C013-4AAD-8A10-27CA190BD048}" dt="2024-07-01T14:56:34.142" v="2613" actId="47"/>
        <pc:sldMkLst>
          <pc:docMk/>
          <pc:sldMk cId="545718360" sldId="1234"/>
        </pc:sldMkLst>
        <pc:spChg chg="del mod">
          <ac:chgData name="Catarina Tavares" userId="24d9e2df-cc0e-4e8d-92b6-8b1a34daa05c" providerId="ADAL" clId="{F867B1D9-C013-4AAD-8A10-27CA190BD048}" dt="2024-07-01T14:09:18.025" v="2293" actId="478"/>
          <ac:spMkLst>
            <pc:docMk/>
            <pc:sldMk cId="545718360" sldId="1234"/>
            <ac:spMk id="3" creationId="{5BFED678-17F7-6916-355A-4598D12E6175}"/>
          </ac:spMkLst>
        </pc:spChg>
        <pc:picChg chg="del">
          <ac:chgData name="Catarina Tavares" userId="24d9e2df-cc0e-4e8d-92b6-8b1a34daa05c" providerId="ADAL" clId="{F867B1D9-C013-4AAD-8A10-27CA190BD048}" dt="2024-07-01T14:09:18.025" v="2293" actId="478"/>
          <ac:picMkLst>
            <pc:docMk/>
            <pc:sldMk cId="545718360" sldId="1234"/>
            <ac:picMk id="2" creationId="{6B0C0467-8E0C-09AC-EB1C-C06ED0BB6B8E}"/>
          </ac:picMkLst>
        </pc:picChg>
        <pc:picChg chg="del mod">
          <ac:chgData name="Catarina Tavares" userId="24d9e2df-cc0e-4e8d-92b6-8b1a34daa05c" providerId="ADAL" clId="{F867B1D9-C013-4AAD-8A10-27CA190BD048}" dt="2024-07-01T14:09:18.025" v="2293" actId="478"/>
          <ac:picMkLst>
            <pc:docMk/>
            <pc:sldMk cId="545718360" sldId="1234"/>
            <ac:picMk id="9" creationId="{C555C941-BC70-C654-DED4-847CD8804FC4}"/>
          </ac:picMkLst>
        </pc:picChg>
      </pc:sldChg>
      <pc:sldChg chg="addSp delSp modSp add del mod">
        <pc:chgData name="Catarina Tavares" userId="24d9e2df-cc0e-4e8d-92b6-8b1a34daa05c" providerId="ADAL" clId="{F867B1D9-C013-4AAD-8A10-27CA190BD048}" dt="2024-07-01T07:53:01.098" v="1746" actId="47"/>
        <pc:sldMkLst>
          <pc:docMk/>
          <pc:sldMk cId="1919209233" sldId="1235"/>
        </pc:sldMkLst>
        <pc:spChg chg="mod">
          <ac:chgData name="Catarina Tavares" userId="24d9e2df-cc0e-4e8d-92b6-8b1a34daa05c" providerId="ADAL" clId="{F867B1D9-C013-4AAD-8A10-27CA190BD048}" dt="2024-07-01T07:51:02.722" v="1731" actId="12"/>
          <ac:spMkLst>
            <pc:docMk/>
            <pc:sldMk cId="1919209233" sldId="1235"/>
            <ac:spMk id="3" creationId="{E9451E2B-E822-9334-BF32-2AE0D289D772}"/>
          </ac:spMkLst>
        </pc:spChg>
        <pc:spChg chg="add mod">
          <ac:chgData name="Catarina Tavares" userId="24d9e2df-cc0e-4e8d-92b6-8b1a34daa05c" providerId="ADAL" clId="{F867B1D9-C013-4AAD-8A10-27CA190BD048}" dt="2024-07-01T07:52:42.797" v="1745" actId="12"/>
          <ac:spMkLst>
            <pc:docMk/>
            <pc:sldMk cId="1919209233" sldId="1235"/>
            <ac:spMk id="5" creationId="{FE562B47-969B-DF71-07A1-6EC192D2D9F8}"/>
          </ac:spMkLst>
        </pc:spChg>
        <pc:spChg chg="del">
          <ac:chgData name="Catarina Tavares" userId="24d9e2df-cc0e-4e8d-92b6-8b1a34daa05c" providerId="ADAL" clId="{F867B1D9-C013-4AAD-8A10-27CA190BD048}" dt="2024-07-01T07:51:10.788" v="1732" actId="478"/>
          <ac:spMkLst>
            <pc:docMk/>
            <pc:sldMk cId="1919209233" sldId="1235"/>
            <ac:spMk id="9" creationId="{7E4CBDDC-5BFA-0ED4-B8D4-4619D42FCC30}"/>
          </ac:spMkLst>
        </pc:spChg>
        <pc:spChg chg="del">
          <ac:chgData name="Catarina Tavares" userId="24d9e2df-cc0e-4e8d-92b6-8b1a34daa05c" providerId="ADAL" clId="{F867B1D9-C013-4AAD-8A10-27CA190BD048}" dt="2024-07-01T07:51:10.788" v="1732" actId="478"/>
          <ac:spMkLst>
            <pc:docMk/>
            <pc:sldMk cId="1919209233" sldId="1235"/>
            <ac:spMk id="10" creationId="{7873823B-1C09-E97F-30E6-20CE2D6E9C77}"/>
          </ac:spMkLst>
        </pc:spChg>
      </pc:sldChg>
      <pc:sldChg chg="addSp delSp modSp new mod ord">
        <pc:chgData name="Catarina Tavares" userId="24d9e2df-cc0e-4e8d-92b6-8b1a34daa05c" providerId="ADAL" clId="{F867B1D9-C013-4AAD-8A10-27CA190BD048}" dt="2024-07-01T18:24:06.631" v="4459" actId="20577"/>
        <pc:sldMkLst>
          <pc:docMk/>
          <pc:sldMk cId="2906083800" sldId="1235"/>
        </pc:sldMkLst>
        <pc:spChg chg="add del mod">
          <ac:chgData name="Catarina Tavares" userId="24d9e2df-cc0e-4e8d-92b6-8b1a34daa05c" providerId="ADAL" clId="{F867B1D9-C013-4AAD-8A10-27CA190BD048}" dt="2024-07-01T08:12:21.513" v="1783" actId="478"/>
          <ac:spMkLst>
            <pc:docMk/>
            <pc:sldMk cId="2906083800" sldId="1235"/>
            <ac:spMk id="3" creationId="{050E28B3-40E4-D035-87FC-0743806C87A7}"/>
          </ac:spMkLst>
        </pc:spChg>
        <pc:spChg chg="add mod">
          <ac:chgData name="Catarina Tavares" userId="24d9e2df-cc0e-4e8d-92b6-8b1a34daa05c" providerId="ADAL" clId="{F867B1D9-C013-4AAD-8A10-27CA190BD048}" dt="2024-07-01T14:54:24.525" v="2595" actId="108"/>
          <ac:spMkLst>
            <pc:docMk/>
            <pc:sldMk cId="2906083800" sldId="1235"/>
            <ac:spMk id="4" creationId="{FCA7005C-3E24-6B1E-438C-B2C25C0CAC6B}"/>
          </ac:spMkLst>
        </pc:spChg>
        <pc:spChg chg="add mod">
          <ac:chgData name="Catarina Tavares" userId="24d9e2df-cc0e-4e8d-92b6-8b1a34daa05c" providerId="ADAL" clId="{F867B1D9-C013-4AAD-8A10-27CA190BD048}" dt="2024-07-01T14:54:29.704" v="2602" actId="108"/>
          <ac:spMkLst>
            <pc:docMk/>
            <pc:sldMk cId="2906083800" sldId="1235"/>
            <ac:spMk id="5" creationId="{689DD8C8-7E8F-C36A-93EF-3F2743974781}"/>
          </ac:spMkLst>
        </pc:spChg>
        <pc:spChg chg="add mod">
          <ac:chgData name="Catarina Tavares" userId="24d9e2df-cc0e-4e8d-92b6-8b1a34daa05c" providerId="ADAL" clId="{F867B1D9-C013-4AAD-8A10-27CA190BD048}" dt="2024-07-01T16:04:16.084" v="2790" actId="1036"/>
          <ac:spMkLst>
            <pc:docMk/>
            <pc:sldMk cId="2906083800" sldId="1235"/>
            <ac:spMk id="6" creationId="{F76C4C16-6FAB-B28D-9AE8-AE0BD240060F}"/>
          </ac:spMkLst>
        </pc:spChg>
        <pc:spChg chg="add mod">
          <ac:chgData name="Catarina Tavares" userId="24d9e2df-cc0e-4e8d-92b6-8b1a34daa05c" providerId="ADAL" clId="{F867B1D9-C013-4AAD-8A10-27CA190BD048}" dt="2024-07-01T14:54:28.311" v="2600" actId="108"/>
          <ac:spMkLst>
            <pc:docMk/>
            <pc:sldMk cId="2906083800" sldId="1235"/>
            <ac:spMk id="7" creationId="{8BE6B5D7-B9CA-483C-E2AF-CE14FFADD840}"/>
          </ac:spMkLst>
        </pc:spChg>
        <pc:spChg chg="add mod">
          <ac:chgData name="Catarina Tavares" userId="24d9e2df-cc0e-4e8d-92b6-8b1a34daa05c" providerId="ADAL" clId="{F867B1D9-C013-4AAD-8A10-27CA190BD048}" dt="2024-07-01T14:54:29.027" v="2601" actId="108"/>
          <ac:spMkLst>
            <pc:docMk/>
            <pc:sldMk cId="2906083800" sldId="1235"/>
            <ac:spMk id="8" creationId="{B807858D-95FD-AB7E-A5CE-862B85C93059}"/>
          </ac:spMkLst>
        </pc:spChg>
        <pc:spChg chg="add mod">
          <ac:chgData name="Catarina Tavares" userId="24d9e2df-cc0e-4e8d-92b6-8b1a34daa05c" providerId="ADAL" clId="{F867B1D9-C013-4AAD-8A10-27CA190BD048}" dt="2024-07-01T16:04:32.704" v="2791" actId="2711"/>
          <ac:spMkLst>
            <pc:docMk/>
            <pc:sldMk cId="2906083800" sldId="1235"/>
            <ac:spMk id="9" creationId="{2624C8A6-C1D3-9D16-22E8-CBD60761353E}"/>
          </ac:spMkLst>
        </pc:spChg>
        <pc:spChg chg="add mod">
          <ac:chgData name="Catarina Tavares" userId="24d9e2df-cc0e-4e8d-92b6-8b1a34daa05c" providerId="ADAL" clId="{F867B1D9-C013-4AAD-8A10-27CA190BD048}" dt="2024-07-01T16:04:14.832" v="2789" actId="1035"/>
          <ac:spMkLst>
            <pc:docMk/>
            <pc:sldMk cId="2906083800" sldId="1235"/>
            <ac:spMk id="10" creationId="{9579181A-75B3-12A9-281C-B3A38507329D}"/>
          </ac:spMkLst>
        </pc:spChg>
        <pc:spChg chg="add mod">
          <ac:chgData name="Catarina Tavares" userId="24d9e2df-cc0e-4e8d-92b6-8b1a34daa05c" providerId="ADAL" clId="{F867B1D9-C013-4AAD-8A10-27CA190BD048}" dt="2024-07-01T14:54:25.979" v="2597" actId="108"/>
          <ac:spMkLst>
            <pc:docMk/>
            <pc:sldMk cId="2906083800" sldId="1235"/>
            <ac:spMk id="11" creationId="{B2F91606-6379-6E3A-7FAF-82F3EE5662AF}"/>
          </ac:spMkLst>
        </pc:spChg>
        <pc:spChg chg="add del mod">
          <ac:chgData name="Catarina Tavares" userId="24d9e2df-cc0e-4e8d-92b6-8b1a34daa05c" providerId="ADAL" clId="{F867B1D9-C013-4AAD-8A10-27CA190BD048}" dt="2024-07-01T08:16:11.717" v="1802" actId="478"/>
          <ac:spMkLst>
            <pc:docMk/>
            <pc:sldMk cId="2906083800" sldId="1235"/>
            <ac:spMk id="12" creationId="{09510950-29B0-3363-7E9B-76B4E7FFAC30}"/>
          </ac:spMkLst>
        </pc:spChg>
        <pc:spChg chg="add mod">
          <ac:chgData name="Catarina Tavares" userId="24d9e2df-cc0e-4e8d-92b6-8b1a34daa05c" providerId="ADAL" clId="{F867B1D9-C013-4AAD-8A10-27CA190BD048}" dt="2024-07-01T14:54:25.156" v="2596" actId="108"/>
          <ac:spMkLst>
            <pc:docMk/>
            <pc:sldMk cId="2906083800" sldId="1235"/>
            <ac:spMk id="13" creationId="{67EAF6C0-82B7-3D7E-2E02-0080937C6D92}"/>
          </ac:spMkLst>
        </pc:spChg>
        <pc:spChg chg="add mod ord">
          <ac:chgData name="Catarina Tavares" userId="24d9e2df-cc0e-4e8d-92b6-8b1a34daa05c" providerId="ADAL" clId="{F867B1D9-C013-4AAD-8A10-27CA190BD048}" dt="2024-07-01T14:52:49.467" v="2555"/>
          <ac:spMkLst>
            <pc:docMk/>
            <pc:sldMk cId="2906083800" sldId="1235"/>
            <ac:spMk id="14" creationId="{C1D35E38-205A-A64B-9133-5D3E10B0BCE2}"/>
          </ac:spMkLst>
        </pc:spChg>
        <pc:spChg chg="add mod">
          <ac:chgData name="Catarina Tavares" userId="24d9e2df-cc0e-4e8d-92b6-8b1a34daa05c" providerId="ADAL" clId="{F867B1D9-C013-4AAD-8A10-27CA190BD048}" dt="2024-07-01T18:24:06.631" v="4459" actId="20577"/>
          <ac:spMkLst>
            <pc:docMk/>
            <pc:sldMk cId="2906083800" sldId="1235"/>
            <ac:spMk id="16" creationId="{8F5296F2-E48D-C653-396A-44539ABC9B35}"/>
          </ac:spMkLst>
        </pc:spChg>
        <pc:spChg chg="add mod">
          <ac:chgData name="Catarina Tavares" userId="24d9e2df-cc0e-4e8d-92b6-8b1a34daa05c" providerId="ADAL" clId="{F867B1D9-C013-4AAD-8A10-27CA190BD048}" dt="2024-07-01T14:54:20.336" v="2594" actId="207"/>
          <ac:spMkLst>
            <pc:docMk/>
            <pc:sldMk cId="2906083800" sldId="1235"/>
            <ac:spMk id="30" creationId="{552A8523-4AC2-BB78-31EC-A84F3C2E52A3}"/>
          </ac:spMkLst>
        </pc:spChg>
        <pc:spChg chg="add mod">
          <ac:chgData name="Catarina Tavares" userId="24d9e2df-cc0e-4e8d-92b6-8b1a34daa05c" providerId="ADAL" clId="{F867B1D9-C013-4AAD-8A10-27CA190BD048}" dt="2024-07-01T16:04:06.844" v="2776" actId="1076"/>
          <ac:spMkLst>
            <pc:docMk/>
            <pc:sldMk cId="2906083800" sldId="1235"/>
            <ac:spMk id="32" creationId="{429EB612-B0A4-C7D2-9FCD-92F632196130}"/>
          </ac:spMkLst>
        </pc:spChg>
        <pc:picChg chg="add mod">
          <ac:chgData name="Catarina Tavares" userId="24d9e2df-cc0e-4e8d-92b6-8b1a34daa05c" providerId="ADAL" clId="{F867B1D9-C013-4AAD-8A10-27CA190BD048}" dt="2024-07-01T08:19:44.637" v="1825" actId="1076"/>
          <ac:picMkLst>
            <pc:docMk/>
            <pc:sldMk cId="2906083800" sldId="1235"/>
            <ac:picMk id="2" creationId="{BBF43B71-3B8B-C331-29EC-78218012BD47}"/>
          </ac:picMkLst>
        </pc:picChg>
        <pc:cxnChg chg="add del mod">
          <ac:chgData name="Catarina Tavares" userId="24d9e2df-cc0e-4e8d-92b6-8b1a34daa05c" providerId="ADAL" clId="{F867B1D9-C013-4AAD-8A10-27CA190BD048}" dt="2024-07-01T14:41:52.591" v="2515" actId="478"/>
          <ac:cxnSpMkLst>
            <pc:docMk/>
            <pc:sldMk cId="2906083800" sldId="1235"/>
            <ac:cxnSpMk id="12" creationId="{8751FC04-83FC-7F33-2BDB-DDD75B9BE247}"/>
          </ac:cxnSpMkLst>
        </pc:cxnChg>
        <pc:cxnChg chg="add mod">
          <ac:chgData name="Catarina Tavares" userId="24d9e2df-cc0e-4e8d-92b6-8b1a34daa05c" providerId="ADAL" clId="{F867B1D9-C013-4AAD-8A10-27CA190BD048}" dt="2024-07-01T14:41:58.804" v="2517" actId="208"/>
          <ac:cxnSpMkLst>
            <pc:docMk/>
            <pc:sldMk cId="2906083800" sldId="1235"/>
            <ac:cxnSpMk id="18" creationId="{5E6321B4-32A1-C0DE-FA36-11ACDFA46C78}"/>
          </ac:cxnSpMkLst>
        </pc:cxnChg>
        <pc:cxnChg chg="add mod">
          <ac:chgData name="Catarina Tavares" userId="24d9e2df-cc0e-4e8d-92b6-8b1a34daa05c" providerId="ADAL" clId="{F867B1D9-C013-4AAD-8A10-27CA190BD048}" dt="2024-07-01T14:42:09.865" v="2519" actId="1076"/>
          <ac:cxnSpMkLst>
            <pc:docMk/>
            <pc:sldMk cId="2906083800" sldId="1235"/>
            <ac:cxnSpMk id="21" creationId="{749EC016-215A-52E1-3731-BFAF8A2913F6}"/>
          </ac:cxnSpMkLst>
        </pc:cxnChg>
        <pc:cxnChg chg="add mod">
          <ac:chgData name="Catarina Tavares" userId="24d9e2df-cc0e-4e8d-92b6-8b1a34daa05c" providerId="ADAL" clId="{F867B1D9-C013-4AAD-8A10-27CA190BD048}" dt="2024-07-01T14:42:35.772" v="2526" actId="1076"/>
          <ac:cxnSpMkLst>
            <pc:docMk/>
            <pc:sldMk cId="2906083800" sldId="1235"/>
            <ac:cxnSpMk id="22" creationId="{0D0C27B6-4A5E-53E6-1E5C-EA21317A56CF}"/>
          </ac:cxnSpMkLst>
        </pc:cxnChg>
        <pc:cxnChg chg="add mod">
          <ac:chgData name="Catarina Tavares" userId="24d9e2df-cc0e-4e8d-92b6-8b1a34daa05c" providerId="ADAL" clId="{F867B1D9-C013-4AAD-8A10-27CA190BD048}" dt="2024-07-01T14:42:32.725" v="2525" actId="1076"/>
          <ac:cxnSpMkLst>
            <pc:docMk/>
            <pc:sldMk cId="2906083800" sldId="1235"/>
            <ac:cxnSpMk id="24" creationId="{90FA2554-A9AB-98B7-AB08-9858BB95A176}"/>
          </ac:cxnSpMkLst>
        </pc:cxnChg>
        <pc:cxnChg chg="add mod">
          <ac:chgData name="Catarina Tavares" userId="24d9e2df-cc0e-4e8d-92b6-8b1a34daa05c" providerId="ADAL" clId="{F867B1D9-C013-4AAD-8A10-27CA190BD048}" dt="2024-07-01T14:42:46.019" v="2528" actId="1076"/>
          <ac:cxnSpMkLst>
            <pc:docMk/>
            <pc:sldMk cId="2906083800" sldId="1235"/>
            <ac:cxnSpMk id="25" creationId="{40AB99AA-E333-3BC8-8826-28B241CD7A0A}"/>
          </ac:cxnSpMkLst>
        </pc:cxnChg>
        <pc:cxnChg chg="add mod">
          <ac:chgData name="Catarina Tavares" userId="24d9e2df-cc0e-4e8d-92b6-8b1a34daa05c" providerId="ADAL" clId="{F867B1D9-C013-4AAD-8A10-27CA190BD048}" dt="2024-07-01T14:42:58.291" v="2531" actId="1076"/>
          <ac:cxnSpMkLst>
            <pc:docMk/>
            <pc:sldMk cId="2906083800" sldId="1235"/>
            <ac:cxnSpMk id="26" creationId="{D19808ED-AA89-9FCA-4B49-1D1E530E9102}"/>
          </ac:cxnSpMkLst>
        </pc:cxnChg>
        <pc:cxnChg chg="add mod">
          <ac:chgData name="Catarina Tavares" userId="24d9e2df-cc0e-4e8d-92b6-8b1a34daa05c" providerId="ADAL" clId="{F867B1D9-C013-4AAD-8A10-27CA190BD048}" dt="2024-07-01T14:43:20.082" v="2533" actId="208"/>
          <ac:cxnSpMkLst>
            <pc:docMk/>
            <pc:sldMk cId="2906083800" sldId="1235"/>
            <ac:cxnSpMk id="29" creationId="{22B5436F-4A7C-D0CD-D690-71CD5AA8093E}"/>
          </ac:cxnSpMkLst>
        </pc:cxnChg>
        <pc:cxnChg chg="add mod">
          <ac:chgData name="Catarina Tavares" userId="24d9e2df-cc0e-4e8d-92b6-8b1a34daa05c" providerId="ADAL" clId="{F867B1D9-C013-4AAD-8A10-27CA190BD048}" dt="2024-07-01T16:05:54.198" v="2798" actId="14100"/>
          <ac:cxnSpMkLst>
            <pc:docMk/>
            <pc:sldMk cId="2906083800" sldId="1235"/>
            <ac:cxnSpMk id="31" creationId="{19EDABB5-3222-3CA7-993A-2D39702C2C74}"/>
          </ac:cxnSpMkLst>
        </pc:cxnChg>
        <pc:cxnChg chg="add mod">
          <ac:chgData name="Catarina Tavares" userId="24d9e2df-cc0e-4e8d-92b6-8b1a34daa05c" providerId="ADAL" clId="{F867B1D9-C013-4AAD-8A10-27CA190BD048}" dt="2024-07-01T16:03:58.904" v="2775" actId="1076"/>
          <ac:cxnSpMkLst>
            <pc:docMk/>
            <pc:sldMk cId="2906083800" sldId="1235"/>
            <ac:cxnSpMk id="33" creationId="{86C6DC97-0D6D-4DA1-F6CF-E46A81E250AF}"/>
          </ac:cxnSpMkLst>
        </pc:cxnChg>
      </pc:sldChg>
      <pc:sldChg chg="add del">
        <pc:chgData name="Catarina Tavares" userId="24d9e2df-cc0e-4e8d-92b6-8b1a34daa05c" providerId="ADAL" clId="{F867B1D9-C013-4AAD-8A10-27CA190BD048}" dt="2024-07-01T13:53:58.756" v="2133" actId="47"/>
        <pc:sldMkLst>
          <pc:docMk/>
          <pc:sldMk cId="1274045909" sldId="1236"/>
        </pc:sldMkLst>
      </pc:sldChg>
      <pc:sldChg chg="delSp modSp add mod">
        <pc:chgData name="Catarina Tavares" userId="24d9e2df-cc0e-4e8d-92b6-8b1a34daa05c" providerId="ADAL" clId="{F867B1D9-C013-4AAD-8A10-27CA190BD048}" dt="2024-07-01T18:13:18.142" v="4246" actId="20577"/>
        <pc:sldMkLst>
          <pc:docMk/>
          <pc:sldMk cId="2316246045" sldId="1246"/>
        </pc:sldMkLst>
        <pc:spChg chg="mod">
          <ac:chgData name="Catarina Tavares" userId="24d9e2df-cc0e-4e8d-92b6-8b1a34daa05c" providerId="ADAL" clId="{F867B1D9-C013-4AAD-8A10-27CA190BD048}" dt="2024-07-01T13:55:09.646" v="2136" actId="1076"/>
          <ac:spMkLst>
            <pc:docMk/>
            <pc:sldMk cId="2316246045" sldId="1246"/>
            <ac:spMk id="8" creationId="{A2238C4B-D1E7-060F-F687-7474DBCED3B6}"/>
          </ac:spMkLst>
        </pc:spChg>
        <pc:spChg chg="del">
          <ac:chgData name="Catarina Tavares" userId="24d9e2df-cc0e-4e8d-92b6-8b1a34daa05c" providerId="ADAL" clId="{F867B1D9-C013-4AAD-8A10-27CA190BD048}" dt="2024-07-01T13:48:27.007" v="2092" actId="478"/>
          <ac:spMkLst>
            <pc:docMk/>
            <pc:sldMk cId="2316246045" sldId="1246"/>
            <ac:spMk id="10" creationId="{835B1C03-CA8B-E740-45B7-33024B56F352}"/>
          </ac:spMkLst>
        </pc:spChg>
        <pc:spChg chg="mod">
          <ac:chgData name="Catarina Tavares" userId="24d9e2df-cc0e-4e8d-92b6-8b1a34daa05c" providerId="ADAL" clId="{F867B1D9-C013-4AAD-8A10-27CA190BD048}" dt="2024-07-01T18:13:18.142" v="4246" actId="20577"/>
          <ac:spMkLst>
            <pc:docMk/>
            <pc:sldMk cId="2316246045" sldId="1246"/>
            <ac:spMk id="11" creationId="{60A67C7B-A1C2-AC19-8B37-47EF21D5BD7F}"/>
          </ac:spMkLst>
        </pc:spChg>
      </pc:sldChg>
      <pc:sldChg chg="add del ord">
        <pc:chgData name="Catarina Tavares" userId="24d9e2df-cc0e-4e8d-92b6-8b1a34daa05c" providerId="ADAL" clId="{F867B1D9-C013-4AAD-8A10-27CA190BD048}" dt="2024-07-01T15:53:51.958" v="2686" actId="47"/>
        <pc:sldMkLst>
          <pc:docMk/>
          <pc:sldMk cId="1782204049" sldId="1431"/>
        </pc:sldMkLst>
      </pc:sldChg>
      <pc:sldChg chg="addSp delSp modSp add mod">
        <pc:chgData name="Catarina Tavares" userId="24d9e2df-cc0e-4e8d-92b6-8b1a34daa05c" providerId="ADAL" clId="{F867B1D9-C013-4AAD-8A10-27CA190BD048}" dt="2024-07-01T13:32:45.746" v="1982" actId="1076"/>
        <pc:sldMkLst>
          <pc:docMk/>
          <pc:sldMk cId="1107916272" sldId="1432"/>
        </pc:sldMkLst>
        <pc:spChg chg="mod">
          <ac:chgData name="Catarina Tavares" userId="24d9e2df-cc0e-4e8d-92b6-8b1a34daa05c" providerId="ADAL" clId="{F867B1D9-C013-4AAD-8A10-27CA190BD048}" dt="2024-07-01T13:32:36.762" v="1979" actId="1076"/>
          <ac:spMkLst>
            <pc:docMk/>
            <pc:sldMk cId="1107916272" sldId="1432"/>
            <ac:spMk id="2" creationId="{2762F1C1-650E-E729-EBC1-5ADBCA932232}"/>
          </ac:spMkLst>
        </pc:spChg>
        <pc:spChg chg="del">
          <ac:chgData name="Catarina Tavares" userId="24d9e2df-cc0e-4e8d-92b6-8b1a34daa05c" providerId="ADAL" clId="{F867B1D9-C013-4AAD-8A10-27CA190BD048}" dt="2024-07-01T13:29:26.571" v="1952" actId="478"/>
          <ac:spMkLst>
            <pc:docMk/>
            <pc:sldMk cId="1107916272" sldId="1432"/>
            <ac:spMk id="4" creationId="{7824C8A5-B969-DB5A-3592-B0B4C100FAF7}"/>
          </ac:spMkLst>
        </pc:spChg>
        <pc:spChg chg="del">
          <ac:chgData name="Catarina Tavares" userId="24d9e2df-cc0e-4e8d-92b6-8b1a34daa05c" providerId="ADAL" clId="{F867B1D9-C013-4AAD-8A10-27CA190BD048}" dt="2024-07-01T13:29:47.693" v="1958" actId="478"/>
          <ac:spMkLst>
            <pc:docMk/>
            <pc:sldMk cId="1107916272" sldId="1432"/>
            <ac:spMk id="6" creationId="{27B17C87-3E9E-D83C-DC2D-611FBCCA68DC}"/>
          </ac:spMkLst>
        </pc:spChg>
        <pc:spChg chg="del">
          <ac:chgData name="Catarina Tavares" userId="24d9e2df-cc0e-4e8d-92b6-8b1a34daa05c" providerId="ADAL" clId="{F867B1D9-C013-4AAD-8A10-27CA190BD048}" dt="2024-07-01T13:29:24.710" v="1951" actId="478"/>
          <ac:spMkLst>
            <pc:docMk/>
            <pc:sldMk cId="1107916272" sldId="1432"/>
            <ac:spMk id="8" creationId="{D094B23B-E875-9ED1-1C85-D87869604E1A}"/>
          </ac:spMkLst>
        </pc:spChg>
        <pc:picChg chg="add mod ord modCrop">
          <ac:chgData name="Catarina Tavares" userId="24d9e2df-cc0e-4e8d-92b6-8b1a34daa05c" providerId="ADAL" clId="{F867B1D9-C013-4AAD-8A10-27CA190BD048}" dt="2024-07-01T13:31:23.588" v="1968" actId="1076"/>
          <ac:picMkLst>
            <pc:docMk/>
            <pc:sldMk cId="1107916272" sldId="1432"/>
            <ac:picMk id="3" creationId="{22DD8539-5508-0C83-FBE4-BA6F5BC939B8}"/>
          </ac:picMkLst>
        </pc:picChg>
        <pc:picChg chg="del">
          <ac:chgData name="Catarina Tavares" userId="24d9e2df-cc0e-4e8d-92b6-8b1a34daa05c" providerId="ADAL" clId="{F867B1D9-C013-4AAD-8A10-27CA190BD048}" dt="2024-07-01T13:29:15.829" v="1949" actId="478"/>
          <ac:picMkLst>
            <pc:docMk/>
            <pc:sldMk cId="1107916272" sldId="1432"/>
            <ac:picMk id="5" creationId="{9C91E992-941D-CE4C-B3A7-83FB2FDD6E9A}"/>
          </ac:picMkLst>
        </pc:picChg>
        <pc:picChg chg="mod">
          <ac:chgData name="Catarina Tavares" userId="24d9e2df-cc0e-4e8d-92b6-8b1a34daa05c" providerId="ADAL" clId="{F867B1D9-C013-4AAD-8A10-27CA190BD048}" dt="2024-07-01T13:32:45.746" v="1982" actId="1076"/>
          <ac:picMkLst>
            <pc:docMk/>
            <pc:sldMk cId="1107916272" sldId="1432"/>
            <ac:picMk id="7" creationId="{0852FB70-D987-BC6A-283E-95D5B4DD2D01}"/>
          </ac:picMkLst>
        </pc:picChg>
      </pc:sldChg>
      <pc:sldChg chg="addSp delSp modSp add mod">
        <pc:chgData name="Catarina Tavares" userId="24d9e2df-cc0e-4e8d-92b6-8b1a34daa05c" providerId="ADAL" clId="{F867B1D9-C013-4AAD-8A10-27CA190BD048}" dt="2024-07-01T16:37:16.461" v="3120" actId="20577"/>
        <pc:sldMkLst>
          <pc:docMk/>
          <pc:sldMk cId="758687294" sldId="1433"/>
        </pc:sldMkLst>
        <pc:spChg chg="mod">
          <ac:chgData name="Catarina Tavares" userId="24d9e2df-cc0e-4e8d-92b6-8b1a34daa05c" providerId="ADAL" clId="{F867B1D9-C013-4AAD-8A10-27CA190BD048}" dt="2024-07-01T14:05:18.212" v="2252" actId="1076"/>
          <ac:spMkLst>
            <pc:docMk/>
            <pc:sldMk cId="758687294" sldId="1433"/>
            <ac:spMk id="5" creationId="{6176C32F-8F09-4C05-18EB-498CDA1D3C58}"/>
          </ac:spMkLst>
        </pc:spChg>
        <pc:spChg chg="mod">
          <ac:chgData name="Catarina Tavares" userId="24d9e2df-cc0e-4e8d-92b6-8b1a34daa05c" providerId="ADAL" clId="{F867B1D9-C013-4AAD-8A10-27CA190BD048}" dt="2024-07-01T14:01:06.235" v="2184"/>
          <ac:spMkLst>
            <pc:docMk/>
            <pc:sldMk cId="758687294" sldId="1433"/>
            <ac:spMk id="8" creationId="{E51AFAEF-2E11-D85F-AADE-E37C8A47AE4E}"/>
          </ac:spMkLst>
        </pc:spChg>
        <pc:spChg chg="mod">
          <ac:chgData name="Catarina Tavares" userId="24d9e2df-cc0e-4e8d-92b6-8b1a34daa05c" providerId="ADAL" clId="{F867B1D9-C013-4AAD-8A10-27CA190BD048}" dt="2024-07-01T14:01:06.235" v="2184"/>
          <ac:spMkLst>
            <pc:docMk/>
            <pc:sldMk cId="758687294" sldId="1433"/>
            <ac:spMk id="9" creationId="{4F8C29C3-6676-6C31-E504-CF3645EB5925}"/>
          </ac:spMkLst>
        </pc:spChg>
        <pc:spChg chg="add del mod">
          <ac:chgData name="Catarina Tavares" userId="24d9e2df-cc0e-4e8d-92b6-8b1a34daa05c" providerId="ADAL" clId="{F867B1D9-C013-4AAD-8A10-27CA190BD048}" dt="2024-07-01T14:05:24.466" v="2261" actId="478"/>
          <ac:spMkLst>
            <pc:docMk/>
            <pc:sldMk cId="758687294" sldId="1433"/>
            <ac:spMk id="10" creationId="{60B6396F-ED66-8A28-4403-329BCD86F1CC}"/>
          </ac:spMkLst>
        </pc:spChg>
        <pc:spChg chg="mod">
          <ac:chgData name="Catarina Tavares" userId="24d9e2df-cc0e-4e8d-92b6-8b1a34daa05c" providerId="ADAL" clId="{F867B1D9-C013-4AAD-8A10-27CA190BD048}" dt="2024-07-01T14:05:13.765" v="2245" actId="1076"/>
          <ac:spMkLst>
            <pc:docMk/>
            <pc:sldMk cId="758687294" sldId="1433"/>
            <ac:spMk id="31" creationId="{521E4C81-7F22-41BC-B11B-A37CE8912F80}"/>
          </ac:spMkLst>
        </pc:spChg>
        <pc:spChg chg="mod">
          <ac:chgData name="Catarina Tavares" userId="24d9e2df-cc0e-4e8d-92b6-8b1a34daa05c" providerId="ADAL" clId="{F867B1D9-C013-4AAD-8A10-27CA190BD048}" dt="2024-07-01T14:02:22.610" v="2197" actId="20577"/>
          <ac:spMkLst>
            <pc:docMk/>
            <pc:sldMk cId="758687294" sldId="1433"/>
            <ac:spMk id="32" creationId="{071D7D1E-D44B-4A0C-B94A-B9B3FA59D9E0}"/>
          </ac:spMkLst>
        </pc:spChg>
        <pc:spChg chg="mod">
          <ac:chgData name="Catarina Tavares" userId="24d9e2df-cc0e-4e8d-92b6-8b1a34daa05c" providerId="ADAL" clId="{F867B1D9-C013-4AAD-8A10-27CA190BD048}" dt="2024-07-01T14:05:42.765" v="2266" actId="1076"/>
          <ac:spMkLst>
            <pc:docMk/>
            <pc:sldMk cId="758687294" sldId="1433"/>
            <ac:spMk id="33" creationId="{77EB3496-257B-433C-8788-EEF8305428DA}"/>
          </ac:spMkLst>
        </pc:spChg>
        <pc:spChg chg="mod">
          <ac:chgData name="Catarina Tavares" userId="24d9e2df-cc0e-4e8d-92b6-8b1a34daa05c" providerId="ADAL" clId="{F867B1D9-C013-4AAD-8A10-27CA190BD048}" dt="2024-07-01T16:37:16.461" v="3120" actId="20577"/>
          <ac:spMkLst>
            <pc:docMk/>
            <pc:sldMk cId="758687294" sldId="1433"/>
            <ac:spMk id="34" creationId="{4610058C-6067-4CA1-9511-69CFBDFE8040}"/>
          </ac:spMkLst>
        </pc:spChg>
        <pc:grpChg chg="add del mod">
          <ac:chgData name="Catarina Tavares" userId="24d9e2df-cc0e-4e8d-92b6-8b1a34daa05c" providerId="ADAL" clId="{F867B1D9-C013-4AAD-8A10-27CA190BD048}" dt="2024-07-01T14:05:32.520" v="2263" actId="478"/>
          <ac:grpSpMkLst>
            <pc:docMk/>
            <pc:sldMk cId="758687294" sldId="1433"/>
            <ac:grpSpMk id="4" creationId="{2AD4AA9A-3F7F-7B97-B9BA-200DFF83D5B4}"/>
          </ac:grpSpMkLst>
        </pc:grpChg>
        <pc:picChg chg="add del mod modCrop">
          <ac:chgData name="Catarina Tavares" userId="24d9e2df-cc0e-4e8d-92b6-8b1a34daa05c" providerId="ADAL" clId="{F867B1D9-C013-4AAD-8A10-27CA190BD048}" dt="2024-07-01T14:05:31.745" v="2262" actId="478"/>
          <ac:picMkLst>
            <pc:docMk/>
            <pc:sldMk cId="758687294" sldId="1433"/>
            <ac:picMk id="2" creationId="{E558FFE3-F2B0-EDB7-DA41-7454417F74D9}"/>
          </ac:picMkLst>
        </pc:picChg>
        <pc:picChg chg="add del mod">
          <ac:chgData name="Catarina Tavares" userId="24d9e2df-cc0e-4e8d-92b6-8b1a34daa05c" providerId="ADAL" clId="{F867B1D9-C013-4AAD-8A10-27CA190BD048}" dt="2024-07-01T14:05:33.261" v="2264" actId="478"/>
          <ac:picMkLst>
            <pc:docMk/>
            <pc:sldMk cId="758687294" sldId="1433"/>
            <ac:picMk id="3" creationId="{1E0F50AD-E95D-A0E3-7DE4-638B4AD39FE4}"/>
          </ac:picMkLst>
        </pc:picChg>
        <pc:picChg chg="mod">
          <ac:chgData name="Catarina Tavares" userId="24d9e2df-cc0e-4e8d-92b6-8b1a34daa05c" providerId="ADAL" clId="{F867B1D9-C013-4AAD-8A10-27CA190BD048}" dt="2024-07-01T14:01:06.235" v="2184"/>
          <ac:picMkLst>
            <pc:docMk/>
            <pc:sldMk cId="758687294" sldId="1433"/>
            <ac:picMk id="6" creationId="{C271F44F-7CDA-A1E7-DED3-FAA3409E39DE}"/>
          </ac:picMkLst>
        </pc:picChg>
      </pc:sldChg>
      <pc:sldChg chg="addSp delSp modSp add mod ord">
        <pc:chgData name="Catarina Tavares" userId="24d9e2df-cc0e-4e8d-92b6-8b1a34daa05c" providerId="ADAL" clId="{F867B1D9-C013-4AAD-8A10-27CA190BD048}" dt="2024-07-01T14:18:01.999" v="2347"/>
        <pc:sldMkLst>
          <pc:docMk/>
          <pc:sldMk cId="531383583" sldId="1434"/>
        </pc:sldMkLst>
        <pc:spChg chg="del">
          <ac:chgData name="Catarina Tavares" userId="24d9e2df-cc0e-4e8d-92b6-8b1a34daa05c" providerId="ADAL" clId="{F867B1D9-C013-4AAD-8A10-27CA190BD048}" dt="2024-07-01T14:07:41.610" v="2282" actId="478"/>
          <ac:spMkLst>
            <pc:docMk/>
            <pc:sldMk cId="531383583" sldId="1434"/>
            <ac:spMk id="2" creationId="{2762F1C1-650E-E729-EBC1-5ADBCA932232}"/>
          </ac:spMkLst>
        </pc:spChg>
        <pc:spChg chg="add mod">
          <ac:chgData name="Catarina Tavares" userId="24d9e2df-cc0e-4e8d-92b6-8b1a34daa05c" providerId="ADAL" clId="{F867B1D9-C013-4AAD-8A10-27CA190BD048}" dt="2024-07-01T14:09:34.895" v="2296" actId="108"/>
          <ac:spMkLst>
            <pc:docMk/>
            <pc:sldMk cId="531383583" sldId="1434"/>
            <ac:spMk id="4" creationId="{0BA10990-B4E7-FA58-AA86-489C82C26847}"/>
          </ac:spMkLst>
        </pc:spChg>
        <pc:picChg chg="del">
          <ac:chgData name="Catarina Tavares" userId="24d9e2df-cc0e-4e8d-92b6-8b1a34daa05c" providerId="ADAL" clId="{F867B1D9-C013-4AAD-8A10-27CA190BD048}" dt="2024-07-01T14:07:40.195" v="2281" actId="478"/>
          <ac:picMkLst>
            <pc:docMk/>
            <pc:sldMk cId="531383583" sldId="1434"/>
            <ac:picMk id="7" creationId="{0852FB70-D987-BC6A-283E-95D5B4DD2D01}"/>
          </ac:picMkLst>
        </pc:picChg>
      </pc:sldChg>
      <pc:sldChg chg="modSp add mod ord">
        <pc:chgData name="Catarina Tavares" userId="24d9e2df-cc0e-4e8d-92b6-8b1a34daa05c" providerId="ADAL" clId="{F867B1D9-C013-4AAD-8A10-27CA190BD048}" dt="2024-07-01T14:18:05.594" v="2349"/>
        <pc:sldMkLst>
          <pc:docMk/>
          <pc:sldMk cId="2986335251" sldId="1435"/>
        </pc:sldMkLst>
        <pc:spChg chg="mod">
          <ac:chgData name="Catarina Tavares" userId="24d9e2df-cc0e-4e8d-92b6-8b1a34daa05c" providerId="ADAL" clId="{F867B1D9-C013-4AAD-8A10-27CA190BD048}" dt="2024-07-01T14:09:29.125" v="2295" actId="207"/>
          <ac:spMkLst>
            <pc:docMk/>
            <pc:sldMk cId="2986335251" sldId="1435"/>
            <ac:spMk id="4" creationId="{0BA10990-B4E7-FA58-AA86-489C82C26847}"/>
          </ac:spMkLst>
        </pc:spChg>
      </pc:sldChg>
      <pc:sldChg chg="modSp add mod ord">
        <pc:chgData name="Catarina Tavares" userId="24d9e2df-cc0e-4e8d-92b6-8b1a34daa05c" providerId="ADAL" clId="{F867B1D9-C013-4AAD-8A10-27CA190BD048}" dt="2024-07-01T14:55:36.111" v="2606"/>
        <pc:sldMkLst>
          <pc:docMk/>
          <pc:sldMk cId="1542236487" sldId="1436"/>
        </pc:sldMkLst>
        <pc:spChg chg="mod">
          <ac:chgData name="Catarina Tavares" userId="24d9e2df-cc0e-4e8d-92b6-8b1a34daa05c" providerId="ADAL" clId="{F867B1D9-C013-4AAD-8A10-27CA190BD048}" dt="2024-07-01T14:09:48.197" v="2298"/>
          <ac:spMkLst>
            <pc:docMk/>
            <pc:sldMk cId="1542236487" sldId="1436"/>
            <ac:spMk id="4" creationId="{0BA10990-B4E7-FA58-AA86-489C82C26847}"/>
          </ac:spMkLst>
        </pc:spChg>
      </pc:sldChg>
      <pc:sldChg chg="modSp add mod">
        <pc:chgData name="Catarina Tavares" userId="24d9e2df-cc0e-4e8d-92b6-8b1a34daa05c" providerId="ADAL" clId="{F867B1D9-C013-4AAD-8A10-27CA190BD048}" dt="2024-07-01T14:56:49.350" v="2623" actId="5793"/>
        <pc:sldMkLst>
          <pc:docMk/>
          <pc:sldMk cId="2115643151" sldId="1437"/>
        </pc:sldMkLst>
        <pc:spChg chg="mod">
          <ac:chgData name="Catarina Tavares" userId="24d9e2df-cc0e-4e8d-92b6-8b1a34daa05c" providerId="ADAL" clId="{F867B1D9-C013-4AAD-8A10-27CA190BD048}" dt="2024-07-01T14:56:49.350" v="2623" actId="5793"/>
          <ac:spMkLst>
            <pc:docMk/>
            <pc:sldMk cId="2115643151" sldId="1437"/>
            <ac:spMk id="4" creationId="{0BA10990-B4E7-FA58-AA86-489C82C26847}"/>
          </ac:spMkLst>
        </pc:spChg>
      </pc:sldChg>
      <pc:sldChg chg="delSp modSp add del mod">
        <pc:chgData name="Catarina Tavares" userId="24d9e2df-cc0e-4e8d-92b6-8b1a34daa05c" providerId="ADAL" clId="{F867B1D9-C013-4AAD-8A10-27CA190BD048}" dt="2024-07-01T14:36:48.237" v="2443" actId="47"/>
        <pc:sldMkLst>
          <pc:docMk/>
          <pc:sldMk cId="4060806979" sldId="1437"/>
        </pc:sldMkLst>
        <pc:spChg chg="del mod">
          <ac:chgData name="Catarina Tavares" userId="24d9e2df-cc0e-4e8d-92b6-8b1a34daa05c" providerId="ADAL" clId="{F867B1D9-C013-4AAD-8A10-27CA190BD048}" dt="2024-07-01T14:36:36.146" v="2441" actId="478"/>
          <ac:spMkLst>
            <pc:docMk/>
            <pc:sldMk cId="4060806979" sldId="1437"/>
            <ac:spMk id="3" creationId="{E9451E2B-E822-9334-BF32-2AE0D289D772}"/>
          </ac:spMkLst>
        </pc:spChg>
        <pc:spChg chg="del">
          <ac:chgData name="Catarina Tavares" userId="24d9e2df-cc0e-4e8d-92b6-8b1a34daa05c" providerId="ADAL" clId="{F867B1D9-C013-4AAD-8A10-27CA190BD048}" dt="2024-07-01T14:36:36.146" v="2441" actId="478"/>
          <ac:spMkLst>
            <pc:docMk/>
            <pc:sldMk cId="4060806979" sldId="1437"/>
            <ac:spMk id="6" creationId="{27B17C87-3E9E-D83C-DC2D-611FBCCA68DC}"/>
          </ac:spMkLst>
        </pc:spChg>
        <pc:grpChg chg="del">
          <ac:chgData name="Catarina Tavares" userId="24d9e2df-cc0e-4e8d-92b6-8b1a34daa05c" providerId="ADAL" clId="{F867B1D9-C013-4AAD-8A10-27CA190BD048}" dt="2024-07-01T14:36:36.146" v="2441" actId="478"/>
          <ac:grpSpMkLst>
            <pc:docMk/>
            <pc:sldMk cId="4060806979" sldId="1437"/>
            <ac:grpSpMk id="15" creationId="{ECC3851A-07F5-AD28-D511-954EC5D71FCE}"/>
          </ac:grpSpMkLst>
        </pc:grpChg>
        <pc:picChg chg="del">
          <ac:chgData name="Catarina Tavares" userId="24d9e2df-cc0e-4e8d-92b6-8b1a34daa05c" providerId="ADAL" clId="{F867B1D9-C013-4AAD-8A10-27CA190BD048}" dt="2024-07-01T14:36:31.362" v="2440" actId="478"/>
          <ac:picMkLst>
            <pc:docMk/>
            <pc:sldMk cId="4060806979" sldId="1437"/>
            <ac:picMk id="4" creationId="{E2E3A395-7055-9F17-F082-2A962F3CEFBF}"/>
          </ac:picMkLst>
        </pc:picChg>
        <pc:picChg chg="del">
          <ac:chgData name="Catarina Tavares" userId="24d9e2df-cc0e-4e8d-92b6-8b1a34daa05c" providerId="ADAL" clId="{F867B1D9-C013-4AAD-8A10-27CA190BD048}" dt="2024-07-01T14:36:36.146" v="2441" actId="478"/>
          <ac:picMkLst>
            <pc:docMk/>
            <pc:sldMk cId="4060806979" sldId="1437"/>
            <ac:picMk id="5" creationId="{0E7E4D7D-F9F0-160E-4920-3735A8F0A272}"/>
          </ac:picMkLst>
        </pc:picChg>
        <pc:picChg chg="del">
          <ac:chgData name="Catarina Tavares" userId="24d9e2df-cc0e-4e8d-92b6-8b1a34daa05c" providerId="ADAL" clId="{F867B1D9-C013-4AAD-8A10-27CA190BD048}" dt="2024-07-01T14:36:36.146" v="2441" actId="478"/>
          <ac:picMkLst>
            <pc:docMk/>
            <pc:sldMk cId="4060806979" sldId="1437"/>
            <ac:picMk id="7" creationId="{0852FB70-D987-BC6A-283E-95D5B4DD2D01}"/>
          </ac:picMkLst>
        </pc:picChg>
      </pc:sldChg>
      <pc:sldChg chg="delSp modSp add del mod">
        <pc:chgData name="Catarina Tavares" userId="24d9e2df-cc0e-4e8d-92b6-8b1a34daa05c" providerId="ADAL" clId="{F867B1D9-C013-4AAD-8A10-27CA190BD048}" dt="2024-07-01T14:40:22.222" v="2504" actId="47"/>
        <pc:sldMkLst>
          <pc:docMk/>
          <pc:sldMk cId="1347607590" sldId="1438"/>
        </pc:sldMkLst>
        <pc:spChg chg="mod">
          <ac:chgData name="Catarina Tavares" userId="24d9e2df-cc0e-4e8d-92b6-8b1a34daa05c" providerId="ADAL" clId="{F867B1D9-C013-4AAD-8A10-27CA190BD048}" dt="2024-07-01T14:37:22.697" v="2500" actId="20577"/>
          <ac:spMkLst>
            <pc:docMk/>
            <pc:sldMk cId="1347607590" sldId="1438"/>
            <ac:spMk id="4" creationId="{F79EFCB7-E9F4-BD18-00BB-A8E079742374}"/>
          </ac:spMkLst>
        </pc:spChg>
        <pc:spChg chg="mod">
          <ac:chgData name="Catarina Tavares" userId="24d9e2df-cc0e-4e8d-92b6-8b1a34daa05c" providerId="ADAL" clId="{F867B1D9-C013-4AAD-8A10-27CA190BD048}" dt="2024-07-01T14:37:55.463" v="2502"/>
          <ac:spMkLst>
            <pc:docMk/>
            <pc:sldMk cId="1347607590" sldId="1438"/>
            <ac:spMk id="6" creationId="{00000000-0000-0000-0000-000000000000}"/>
          </ac:spMkLst>
        </pc:spChg>
        <pc:spChg chg="del">
          <ac:chgData name="Catarina Tavares" userId="24d9e2df-cc0e-4e8d-92b6-8b1a34daa05c" providerId="ADAL" clId="{F867B1D9-C013-4AAD-8A10-27CA190BD048}" dt="2024-07-01T14:37:28.292" v="2501" actId="478"/>
          <ac:spMkLst>
            <pc:docMk/>
            <pc:sldMk cId="1347607590" sldId="1438"/>
            <ac:spMk id="42" creationId="{CDD914C2-9233-DD30-EAC6-CD172B5472A7}"/>
          </ac:spMkLst>
        </pc:spChg>
        <pc:grpChg chg="mod">
          <ac:chgData name="Catarina Tavares" userId="24d9e2df-cc0e-4e8d-92b6-8b1a34daa05c" providerId="ADAL" clId="{F867B1D9-C013-4AAD-8A10-27CA190BD048}" dt="2024-07-01T14:38:04.539" v="2503" actId="1076"/>
          <ac:grpSpMkLst>
            <pc:docMk/>
            <pc:sldMk cId="1347607590" sldId="1438"/>
            <ac:grpSpMk id="30" creationId="{8179B485-3F9C-3834-ADCB-CAE1096F18F2}"/>
          </ac:grpSpMkLst>
        </pc:grpChg>
        <pc:grpChg chg="mod">
          <ac:chgData name="Catarina Tavares" userId="24d9e2df-cc0e-4e8d-92b6-8b1a34daa05c" providerId="ADAL" clId="{F867B1D9-C013-4AAD-8A10-27CA190BD048}" dt="2024-07-01T14:38:04.539" v="2503" actId="1076"/>
          <ac:grpSpMkLst>
            <pc:docMk/>
            <pc:sldMk cId="1347607590" sldId="1438"/>
            <ac:grpSpMk id="36" creationId="{A3F70AF0-0DBB-7B49-E997-B2FCEFBEF9EF}"/>
          </ac:grpSpMkLst>
        </pc:grpChg>
      </pc:sldChg>
      <pc:sldChg chg="modSp add mod">
        <pc:chgData name="Catarina Tavares" userId="24d9e2df-cc0e-4e8d-92b6-8b1a34daa05c" providerId="ADAL" clId="{F867B1D9-C013-4AAD-8A10-27CA190BD048}" dt="2024-07-01T14:57:05.991" v="2626" actId="20577"/>
        <pc:sldMkLst>
          <pc:docMk/>
          <pc:sldMk cId="3027689958" sldId="1438"/>
        </pc:sldMkLst>
        <pc:spChg chg="mod">
          <ac:chgData name="Catarina Tavares" userId="24d9e2df-cc0e-4e8d-92b6-8b1a34daa05c" providerId="ADAL" clId="{F867B1D9-C013-4AAD-8A10-27CA190BD048}" dt="2024-07-01T14:57:05.991" v="2626" actId="20577"/>
          <ac:spMkLst>
            <pc:docMk/>
            <pc:sldMk cId="3027689958" sldId="1438"/>
            <ac:spMk id="4" creationId="{0BA10990-B4E7-FA58-AA86-489C82C26847}"/>
          </ac:spMkLst>
        </pc:spChg>
      </pc:sldChg>
      <pc:sldChg chg="modSp add mod">
        <pc:chgData name="Catarina Tavares" userId="24d9e2df-cc0e-4e8d-92b6-8b1a34daa05c" providerId="ADAL" clId="{F867B1D9-C013-4AAD-8A10-27CA190BD048}" dt="2024-07-01T14:57:22.590" v="2629" actId="20577"/>
        <pc:sldMkLst>
          <pc:docMk/>
          <pc:sldMk cId="1181760856" sldId="1439"/>
        </pc:sldMkLst>
        <pc:spChg chg="mod">
          <ac:chgData name="Catarina Tavares" userId="24d9e2df-cc0e-4e8d-92b6-8b1a34daa05c" providerId="ADAL" clId="{F867B1D9-C013-4AAD-8A10-27CA190BD048}" dt="2024-07-01T14:57:22.590" v="2629" actId="20577"/>
          <ac:spMkLst>
            <pc:docMk/>
            <pc:sldMk cId="1181760856" sldId="1439"/>
            <ac:spMk id="4" creationId="{0BA10990-B4E7-FA58-AA86-489C82C26847}"/>
          </ac:spMkLst>
        </pc:spChg>
      </pc:sldChg>
      <pc:sldChg chg="addSp delSp modSp add mod">
        <pc:chgData name="Catarina Tavares" userId="24d9e2df-cc0e-4e8d-92b6-8b1a34daa05c" providerId="ADAL" clId="{F867B1D9-C013-4AAD-8A10-27CA190BD048}" dt="2024-07-01T15:00:31.571" v="2657" actId="1076"/>
        <pc:sldMkLst>
          <pc:docMk/>
          <pc:sldMk cId="2684488515" sldId="1440"/>
        </pc:sldMkLst>
        <pc:spChg chg="del">
          <ac:chgData name="Catarina Tavares" userId="24d9e2df-cc0e-4e8d-92b6-8b1a34daa05c" providerId="ADAL" clId="{F867B1D9-C013-4AAD-8A10-27CA190BD048}" dt="2024-07-01T14:58:07.074" v="2633" actId="478"/>
          <ac:spMkLst>
            <pc:docMk/>
            <pc:sldMk cId="2684488515" sldId="1440"/>
            <ac:spMk id="2" creationId="{2762F1C1-650E-E729-EBC1-5ADBCA932232}"/>
          </ac:spMkLst>
        </pc:spChg>
        <pc:spChg chg="del">
          <ac:chgData name="Catarina Tavares" userId="24d9e2df-cc0e-4e8d-92b6-8b1a34daa05c" providerId="ADAL" clId="{F867B1D9-C013-4AAD-8A10-27CA190BD048}" dt="2024-07-01T14:58:11.130" v="2634" actId="478"/>
          <ac:spMkLst>
            <pc:docMk/>
            <pc:sldMk cId="2684488515" sldId="1440"/>
            <ac:spMk id="4" creationId="{7824C8A5-B969-DB5A-3592-B0B4C100FAF7}"/>
          </ac:spMkLst>
        </pc:spChg>
        <pc:spChg chg="mod">
          <ac:chgData name="Catarina Tavares" userId="24d9e2df-cc0e-4e8d-92b6-8b1a34daa05c" providerId="ADAL" clId="{F867B1D9-C013-4AAD-8A10-27CA190BD048}" dt="2024-07-01T14:59:52.032" v="2653" actId="114"/>
          <ac:spMkLst>
            <pc:docMk/>
            <pc:sldMk cId="2684488515" sldId="1440"/>
            <ac:spMk id="8" creationId="{D094B23B-E875-9ED1-1C85-D87869604E1A}"/>
          </ac:spMkLst>
        </pc:spChg>
        <pc:picChg chg="add mod">
          <ac:chgData name="Catarina Tavares" userId="24d9e2df-cc0e-4e8d-92b6-8b1a34daa05c" providerId="ADAL" clId="{F867B1D9-C013-4AAD-8A10-27CA190BD048}" dt="2024-07-01T15:00:31.571" v="2657" actId="1076"/>
          <ac:picMkLst>
            <pc:docMk/>
            <pc:sldMk cId="2684488515" sldId="1440"/>
            <ac:picMk id="3" creationId="{73CE8295-94E3-E590-9D0B-87D49A3D6B82}"/>
          </ac:picMkLst>
        </pc:picChg>
        <pc:picChg chg="del">
          <ac:chgData name="Catarina Tavares" userId="24d9e2df-cc0e-4e8d-92b6-8b1a34daa05c" providerId="ADAL" clId="{F867B1D9-C013-4AAD-8A10-27CA190BD048}" dt="2024-07-01T15:00:25.752" v="2655" actId="478"/>
          <ac:picMkLst>
            <pc:docMk/>
            <pc:sldMk cId="2684488515" sldId="1440"/>
            <ac:picMk id="5" creationId="{9C91E992-941D-CE4C-B3A7-83FB2FDD6E9A}"/>
          </ac:picMkLst>
        </pc:picChg>
      </pc:sldChg>
      <pc:sldChg chg="modSp add mod">
        <pc:chgData name="Catarina Tavares" userId="24d9e2df-cc0e-4e8d-92b6-8b1a34daa05c" providerId="ADAL" clId="{F867B1D9-C013-4AAD-8A10-27CA190BD048}" dt="2024-07-01T15:57:42.305" v="2732" actId="20577"/>
        <pc:sldMkLst>
          <pc:docMk/>
          <pc:sldMk cId="2559327877" sldId="1441"/>
        </pc:sldMkLst>
        <pc:spChg chg="mod">
          <ac:chgData name="Catarina Tavares" userId="24d9e2df-cc0e-4e8d-92b6-8b1a34daa05c" providerId="ADAL" clId="{F867B1D9-C013-4AAD-8A10-27CA190BD048}" dt="2024-07-01T15:57:42.305" v="2732" actId="20577"/>
          <ac:spMkLst>
            <pc:docMk/>
            <pc:sldMk cId="2559327877" sldId="1441"/>
            <ac:spMk id="8" creationId="{D094B23B-E875-9ED1-1C85-D87869604E1A}"/>
          </ac:spMkLst>
        </pc:spChg>
      </pc:sldChg>
      <pc:sldChg chg="addSp modSp new del">
        <pc:chgData name="Catarina Tavares" userId="24d9e2df-cc0e-4e8d-92b6-8b1a34daa05c" providerId="ADAL" clId="{F867B1D9-C013-4AAD-8A10-27CA190BD048}" dt="2024-07-01T16:16:50.253" v="2865" actId="47"/>
        <pc:sldMkLst>
          <pc:docMk/>
          <pc:sldMk cId="944571495" sldId="1442"/>
        </pc:sldMkLst>
        <pc:graphicFrameChg chg="add mod">
          <ac:chgData name="Catarina Tavares" userId="24d9e2df-cc0e-4e8d-92b6-8b1a34daa05c" providerId="ADAL" clId="{F867B1D9-C013-4AAD-8A10-27CA190BD048}" dt="2024-07-01T16:15:58.703" v="2862"/>
          <ac:graphicFrameMkLst>
            <pc:docMk/>
            <pc:sldMk cId="944571495" sldId="1442"/>
            <ac:graphicFrameMk id="2" creationId="{E4DFDBDF-C7F5-DAFE-F977-20A1A0E29B34}"/>
          </ac:graphicFrameMkLst>
        </pc:graphicFrameChg>
      </pc:sldChg>
      <pc:sldChg chg="add del">
        <pc:chgData name="Catarina Tavares" userId="24d9e2df-cc0e-4e8d-92b6-8b1a34daa05c" providerId="ADAL" clId="{F867B1D9-C013-4AAD-8A10-27CA190BD048}" dt="2024-07-01T15:54:02.260" v="2689"/>
        <pc:sldMkLst>
          <pc:docMk/>
          <pc:sldMk cId="1842249211" sldId="1442"/>
        </pc:sldMkLst>
      </pc:sldChg>
      <pc:sldChg chg="modSp add mod">
        <pc:chgData name="Catarina Tavares" userId="24d9e2df-cc0e-4e8d-92b6-8b1a34daa05c" providerId="ADAL" clId="{F867B1D9-C013-4AAD-8A10-27CA190BD048}" dt="2024-07-01T16:35:37.261" v="3103" actId="5793"/>
        <pc:sldMkLst>
          <pc:docMk/>
          <pc:sldMk cId="3706449775" sldId="1442"/>
        </pc:sldMkLst>
        <pc:graphicFrameChg chg="mod modGraphic">
          <ac:chgData name="Catarina Tavares" userId="24d9e2df-cc0e-4e8d-92b6-8b1a34daa05c" providerId="ADAL" clId="{F867B1D9-C013-4AAD-8A10-27CA190BD048}" dt="2024-07-01T16:35:37.261" v="3103" actId="5793"/>
          <ac:graphicFrameMkLst>
            <pc:docMk/>
            <pc:sldMk cId="3706449775" sldId="1442"/>
            <ac:graphicFrameMk id="2" creationId="{215F3D40-94E3-D01D-AFFA-F79E86A789DE}"/>
          </ac:graphicFrameMkLst>
        </pc:graphicFrameChg>
      </pc:sldChg>
      <pc:sldChg chg="addSp modSp new mod">
        <pc:chgData name="Catarina Tavares" userId="24d9e2df-cc0e-4e8d-92b6-8b1a34daa05c" providerId="ADAL" clId="{F867B1D9-C013-4AAD-8A10-27CA190BD048}" dt="2024-07-01T16:36:45.941" v="3113" actId="207"/>
        <pc:sldMkLst>
          <pc:docMk/>
          <pc:sldMk cId="2689589866" sldId="1443"/>
        </pc:sldMkLst>
        <pc:graphicFrameChg chg="add mod modGraphic">
          <ac:chgData name="Catarina Tavares" userId="24d9e2df-cc0e-4e8d-92b6-8b1a34daa05c" providerId="ADAL" clId="{F867B1D9-C013-4AAD-8A10-27CA190BD048}" dt="2024-07-01T16:36:45.941" v="3113" actId="207"/>
          <ac:graphicFrameMkLst>
            <pc:docMk/>
            <pc:sldMk cId="2689589866" sldId="1443"/>
            <ac:graphicFrameMk id="2" creationId="{ABA6D946-5EAA-88D2-E684-3961F947DBF8}"/>
          </ac:graphicFrameMkLst>
        </pc:graphicFrameChg>
      </pc:sldChg>
      <pc:sldChg chg="addSp delSp modSp add mod">
        <pc:chgData name="Catarina Tavares" userId="24d9e2df-cc0e-4e8d-92b6-8b1a34daa05c" providerId="ADAL" clId="{F867B1D9-C013-4AAD-8A10-27CA190BD048}" dt="2024-07-01T18:46:46.083" v="4712" actId="20577"/>
        <pc:sldMkLst>
          <pc:docMk/>
          <pc:sldMk cId="499978206" sldId="1444"/>
        </pc:sldMkLst>
        <pc:spChg chg="mod">
          <ac:chgData name="Catarina Tavares" userId="24d9e2df-cc0e-4e8d-92b6-8b1a34daa05c" providerId="ADAL" clId="{F867B1D9-C013-4AAD-8A10-27CA190BD048}" dt="2024-07-01T18:46:46.083" v="4712" actId="20577"/>
          <ac:spMkLst>
            <pc:docMk/>
            <pc:sldMk cId="499978206" sldId="1444"/>
            <ac:spMk id="3" creationId="{E9451E2B-E822-9334-BF32-2AE0D289D772}"/>
          </ac:spMkLst>
        </pc:spChg>
        <pc:spChg chg="mod">
          <ac:chgData name="Catarina Tavares" userId="24d9e2df-cc0e-4e8d-92b6-8b1a34daa05c" providerId="ADAL" clId="{F867B1D9-C013-4AAD-8A10-27CA190BD048}" dt="2024-07-01T17:11:23.855" v="3452" actId="14100"/>
          <ac:spMkLst>
            <pc:docMk/>
            <pc:sldMk cId="499978206" sldId="1444"/>
            <ac:spMk id="6" creationId="{27B17C87-3E9E-D83C-DC2D-611FBCCA68DC}"/>
          </ac:spMkLst>
        </pc:spChg>
        <pc:spChg chg="add mod">
          <ac:chgData name="Catarina Tavares" userId="24d9e2df-cc0e-4e8d-92b6-8b1a34daa05c" providerId="ADAL" clId="{F867B1D9-C013-4AAD-8A10-27CA190BD048}" dt="2024-07-01T16:53:48.220" v="3246" actId="14100"/>
          <ac:spMkLst>
            <pc:docMk/>
            <pc:sldMk cId="499978206" sldId="1444"/>
            <ac:spMk id="8" creationId="{E1EE291E-B0AF-A76A-0933-BB28C3BF4158}"/>
          </ac:spMkLst>
        </pc:spChg>
        <pc:grpChg chg="del">
          <ac:chgData name="Catarina Tavares" userId="24d9e2df-cc0e-4e8d-92b6-8b1a34daa05c" providerId="ADAL" clId="{F867B1D9-C013-4AAD-8A10-27CA190BD048}" dt="2024-07-01T16:52:19.649" v="3224" actId="478"/>
          <ac:grpSpMkLst>
            <pc:docMk/>
            <pc:sldMk cId="499978206" sldId="1444"/>
            <ac:grpSpMk id="15" creationId="{ECC3851A-07F5-AD28-D511-954EC5D71FCE}"/>
          </ac:grpSpMkLst>
        </pc:grpChg>
        <pc:picChg chg="add mod modCrop">
          <ac:chgData name="Catarina Tavares" userId="24d9e2df-cc0e-4e8d-92b6-8b1a34daa05c" providerId="ADAL" clId="{F867B1D9-C013-4AAD-8A10-27CA190BD048}" dt="2024-07-01T16:53:12.620" v="3241" actId="14100"/>
          <ac:picMkLst>
            <pc:docMk/>
            <pc:sldMk cId="499978206" sldId="1444"/>
            <ac:picMk id="2" creationId="{79AAE937-5240-EF4F-8D8B-E054F32C0C7C}"/>
          </ac:picMkLst>
        </pc:picChg>
        <pc:picChg chg="del">
          <ac:chgData name="Catarina Tavares" userId="24d9e2df-cc0e-4e8d-92b6-8b1a34daa05c" providerId="ADAL" clId="{F867B1D9-C013-4AAD-8A10-27CA190BD048}" dt="2024-07-01T16:52:16.574" v="3223" actId="478"/>
          <ac:picMkLst>
            <pc:docMk/>
            <pc:sldMk cId="499978206" sldId="1444"/>
            <ac:picMk id="4" creationId="{E2E3A395-7055-9F17-F082-2A962F3CEFBF}"/>
          </ac:picMkLst>
        </pc:picChg>
        <pc:picChg chg="del">
          <ac:chgData name="Catarina Tavares" userId="24d9e2df-cc0e-4e8d-92b6-8b1a34daa05c" providerId="ADAL" clId="{F867B1D9-C013-4AAD-8A10-27CA190BD048}" dt="2024-07-01T16:52:19.649" v="3224" actId="478"/>
          <ac:picMkLst>
            <pc:docMk/>
            <pc:sldMk cId="499978206" sldId="1444"/>
            <ac:picMk id="5" creationId="{0E7E4D7D-F9F0-160E-4920-3735A8F0A272}"/>
          </ac:picMkLst>
        </pc:picChg>
      </pc:sldChg>
      <pc:sldChg chg="addSp modSp new mod">
        <pc:chgData name="Catarina Tavares" userId="24d9e2df-cc0e-4e8d-92b6-8b1a34daa05c" providerId="ADAL" clId="{F867B1D9-C013-4AAD-8A10-27CA190BD048}" dt="2024-07-01T18:50:20.520" v="4840" actId="113"/>
        <pc:sldMkLst>
          <pc:docMk/>
          <pc:sldMk cId="188202490" sldId="1445"/>
        </pc:sldMkLst>
        <pc:spChg chg="add mod ord">
          <ac:chgData name="Catarina Tavares" userId="24d9e2df-cc0e-4e8d-92b6-8b1a34daa05c" providerId="ADAL" clId="{F867B1D9-C013-4AAD-8A10-27CA190BD048}" dt="2024-07-01T17:00:20.945" v="3289" actId="108"/>
          <ac:spMkLst>
            <pc:docMk/>
            <pc:sldMk cId="188202490" sldId="1445"/>
            <ac:spMk id="4" creationId="{87322EC5-AF28-C299-1986-4801384D8270}"/>
          </ac:spMkLst>
        </pc:spChg>
        <pc:spChg chg="add mod">
          <ac:chgData name="Catarina Tavares" userId="24d9e2df-cc0e-4e8d-92b6-8b1a34daa05c" providerId="ADAL" clId="{F867B1D9-C013-4AAD-8A10-27CA190BD048}" dt="2024-07-01T18:50:20.520" v="4840" actId="113"/>
          <ac:spMkLst>
            <pc:docMk/>
            <pc:sldMk cId="188202490" sldId="1445"/>
            <ac:spMk id="5" creationId="{EED6AF6F-32B0-B4B4-A195-6BA5B40ADEAB}"/>
          </ac:spMkLst>
        </pc:spChg>
        <pc:spChg chg="add mod">
          <ac:chgData name="Catarina Tavares" userId="24d9e2df-cc0e-4e8d-92b6-8b1a34daa05c" providerId="ADAL" clId="{F867B1D9-C013-4AAD-8A10-27CA190BD048}" dt="2024-07-01T16:59:37.094" v="3280" actId="14100"/>
          <ac:spMkLst>
            <pc:docMk/>
            <pc:sldMk cId="188202490" sldId="1445"/>
            <ac:spMk id="6" creationId="{9964FB40-764A-9D71-662B-350BB0D22DE1}"/>
          </ac:spMkLst>
        </pc:spChg>
        <pc:spChg chg="add mod">
          <ac:chgData name="Catarina Tavares" userId="24d9e2df-cc0e-4e8d-92b6-8b1a34daa05c" providerId="ADAL" clId="{F867B1D9-C013-4AAD-8A10-27CA190BD048}" dt="2024-07-01T16:59:24.279" v="3279" actId="404"/>
          <ac:spMkLst>
            <pc:docMk/>
            <pc:sldMk cId="188202490" sldId="1445"/>
            <ac:spMk id="7" creationId="{EDE57ECD-2BDD-9073-03C2-AA579289BF7D}"/>
          </ac:spMkLst>
        </pc:spChg>
        <pc:spChg chg="add mod">
          <ac:chgData name="Catarina Tavares" userId="24d9e2df-cc0e-4e8d-92b6-8b1a34daa05c" providerId="ADAL" clId="{F867B1D9-C013-4AAD-8A10-27CA190BD048}" dt="2024-07-01T16:59:24.279" v="3279" actId="404"/>
          <ac:spMkLst>
            <pc:docMk/>
            <pc:sldMk cId="188202490" sldId="1445"/>
            <ac:spMk id="8" creationId="{B6C1AB3F-4DBD-BD2C-60D7-63B3AA49A396}"/>
          </ac:spMkLst>
        </pc:spChg>
        <pc:spChg chg="add mod">
          <ac:chgData name="Catarina Tavares" userId="24d9e2df-cc0e-4e8d-92b6-8b1a34daa05c" providerId="ADAL" clId="{F867B1D9-C013-4AAD-8A10-27CA190BD048}" dt="2024-07-01T17:05:12.728" v="3370" actId="20577"/>
          <ac:spMkLst>
            <pc:docMk/>
            <pc:sldMk cId="188202490" sldId="1445"/>
            <ac:spMk id="9" creationId="{F2AB741D-34B3-E610-A292-F63FBE385ACE}"/>
          </ac:spMkLst>
        </pc:spChg>
        <pc:spChg chg="add mod">
          <ac:chgData name="Catarina Tavares" userId="24d9e2df-cc0e-4e8d-92b6-8b1a34daa05c" providerId="ADAL" clId="{F867B1D9-C013-4AAD-8A10-27CA190BD048}" dt="2024-07-01T17:03:04.175" v="3321" actId="1076"/>
          <ac:spMkLst>
            <pc:docMk/>
            <pc:sldMk cId="188202490" sldId="1445"/>
            <ac:spMk id="10" creationId="{79227DF7-01D4-1394-D8DB-EE7434FC6DA3}"/>
          </ac:spMkLst>
        </pc:spChg>
        <pc:spChg chg="add mod">
          <ac:chgData name="Catarina Tavares" userId="24d9e2df-cc0e-4e8d-92b6-8b1a34daa05c" providerId="ADAL" clId="{F867B1D9-C013-4AAD-8A10-27CA190BD048}" dt="2024-07-01T17:03:47.988" v="3328" actId="14100"/>
          <ac:spMkLst>
            <pc:docMk/>
            <pc:sldMk cId="188202490" sldId="1445"/>
            <ac:spMk id="11" creationId="{154E6383-5C93-B962-80DF-2012591B14BB}"/>
          </ac:spMkLst>
        </pc:spChg>
        <pc:spChg chg="add mod">
          <ac:chgData name="Catarina Tavares" userId="24d9e2df-cc0e-4e8d-92b6-8b1a34daa05c" providerId="ADAL" clId="{F867B1D9-C013-4AAD-8A10-27CA190BD048}" dt="2024-07-01T17:05:01.040" v="3360" actId="20577"/>
          <ac:spMkLst>
            <pc:docMk/>
            <pc:sldMk cId="188202490" sldId="1445"/>
            <ac:spMk id="12" creationId="{BDF288A3-A650-B08F-65DD-F2254739F9B3}"/>
          </ac:spMkLst>
        </pc:spChg>
        <pc:picChg chg="add mod">
          <ac:chgData name="Catarina Tavares" userId="24d9e2df-cc0e-4e8d-92b6-8b1a34daa05c" providerId="ADAL" clId="{F867B1D9-C013-4AAD-8A10-27CA190BD048}" dt="2024-07-01T16:58:35.849" v="3270" actId="14100"/>
          <ac:picMkLst>
            <pc:docMk/>
            <pc:sldMk cId="188202490" sldId="1445"/>
            <ac:picMk id="2" creationId="{A6F923EF-8158-9F80-F2F4-1E822C4FB652}"/>
          </ac:picMkLst>
        </pc:picChg>
        <pc:picChg chg="add mod">
          <ac:chgData name="Catarina Tavares" userId="24d9e2df-cc0e-4e8d-92b6-8b1a34daa05c" providerId="ADAL" clId="{F867B1D9-C013-4AAD-8A10-27CA190BD048}" dt="2024-07-01T16:56:41.129" v="3254"/>
          <ac:picMkLst>
            <pc:docMk/>
            <pc:sldMk cId="188202490" sldId="1445"/>
            <ac:picMk id="3" creationId="{9BDD0B8C-03B3-0FF6-002B-F8A85F757EF0}"/>
          </ac:picMkLst>
        </pc:picChg>
      </pc:sldChg>
      <pc:sldChg chg="addSp delSp modSp add mod">
        <pc:chgData name="Catarina Tavares" userId="24d9e2df-cc0e-4e8d-92b6-8b1a34daa05c" providerId="ADAL" clId="{F867B1D9-C013-4AAD-8A10-27CA190BD048}" dt="2024-07-01T18:00:13.573" v="4066" actId="12"/>
        <pc:sldMkLst>
          <pc:docMk/>
          <pc:sldMk cId="3381956343" sldId="1446"/>
        </pc:sldMkLst>
        <pc:spChg chg="mod">
          <ac:chgData name="Catarina Tavares" userId="24d9e2df-cc0e-4e8d-92b6-8b1a34daa05c" providerId="ADAL" clId="{F867B1D9-C013-4AAD-8A10-27CA190BD048}" dt="2024-07-01T17:51:58.788" v="3987" actId="1076"/>
          <ac:spMkLst>
            <pc:docMk/>
            <pc:sldMk cId="3381956343" sldId="1446"/>
            <ac:spMk id="4" creationId="{87322EC5-AF28-C299-1986-4801384D8270}"/>
          </ac:spMkLst>
        </pc:spChg>
        <pc:spChg chg="del">
          <ac:chgData name="Catarina Tavares" userId="24d9e2df-cc0e-4e8d-92b6-8b1a34daa05c" providerId="ADAL" clId="{F867B1D9-C013-4AAD-8A10-27CA190BD048}" dt="2024-07-01T17:12:35.510" v="3456" actId="478"/>
          <ac:spMkLst>
            <pc:docMk/>
            <pc:sldMk cId="3381956343" sldId="1446"/>
            <ac:spMk id="5" creationId="{EED6AF6F-32B0-B4B4-A195-6BA5B40ADEAB}"/>
          </ac:spMkLst>
        </pc:spChg>
        <pc:spChg chg="del">
          <ac:chgData name="Catarina Tavares" userId="24d9e2df-cc0e-4e8d-92b6-8b1a34daa05c" providerId="ADAL" clId="{F867B1D9-C013-4AAD-8A10-27CA190BD048}" dt="2024-07-01T17:12:33.099" v="3455" actId="478"/>
          <ac:spMkLst>
            <pc:docMk/>
            <pc:sldMk cId="3381956343" sldId="1446"/>
            <ac:spMk id="6" creationId="{9964FB40-764A-9D71-662B-350BB0D22DE1}"/>
          </ac:spMkLst>
        </pc:spChg>
        <pc:spChg chg="del">
          <ac:chgData name="Catarina Tavares" userId="24d9e2df-cc0e-4e8d-92b6-8b1a34daa05c" providerId="ADAL" clId="{F867B1D9-C013-4AAD-8A10-27CA190BD048}" dt="2024-07-01T17:12:33.099" v="3455" actId="478"/>
          <ac:spMkLst>
            <pc:docMk/>
            <pc:sldMk cId="3381956343" sldId="1446"/>
            <ac:spMk id="7" creationId="{EDE57ECD-2BDD-9073-03C2-AA579289BF7D}"/>
          </ac:spMkLst>
        </pc:spChg>
        <pc:spChg chg="del">
          <ac:chgData name="Catarina Tavares" userId="24d9e2df-cc0e-4e8d-92b6-8b1a34daa05c" providerId="ADAL" clId="{F867B1D9-C013-4AAD-8A10-27CA190BD048}" dt="2024-07-01T17:12:33.099" v="3455" actId="478"/>
          <ac:spMkLst>
            <pc:docMk/>
            <pc:sldMk cId="3381956343" sldId="1446"/>
            <ac:spMk id="8" creationId="{B6C1AB3F-4DBD-BD2C-60D7-63B3AA49A396}"/>
          </ac:spMkLst>
        </pc:spChg>
        <pc:spChg chg="del">
          <ac:chgData name="Catarina Tavares" userId="24d9e2df-cc0e-4e8d-92b6-8b1a34daa05c" providerId="ADAL" clId="{F867B1D9-C013-4AAD-8A10-27CA190BD048}" dt="2024-07-01T17:12:33.099" v="3455" actId="478"/>
          <ac:spMkLst>
            <pc:docMk/>
            <pc:sldMk cId="3381956343" sldId="1446"/>
            <ac:spMk id="9" creationId="{F2AB741D-34B3-E610-A292-F63FBE385ACE}"/>
          </ac:spMkLst>
        </pc:spChg>
        <pc:spChg chg="del">
          <ac:chgData name="Catarina Tavares" userId="24d9e2df-cc0e-4e8d-92b6-8b1a34daa05c" providerId="ADAL" clId="{F867B1D9-C013-4AAD-8A10-27CA190BD048}" dt="2024-07-01T17:12:33.099" v="3455" actId="478"/>
          <ac:spMkLst>
            <pc:docMk/>
            <pc:sldMk cId="3381956343" sldId="1446"/>
            <ac:spMk id="10" creationId="{79227DF7-01D4-1394-D8DB-EE7434FC6DA3}"/>
          </ac:spMkLst>
        </pc:spChg>
        <pc:spChg chg="del">
          <ac:chgData name="Catarina Tavares" userId="24d9e2df-cc0e-4e8d-92b6-8b1a34daa05c" providerId="ADAL" clId="{F867B1D9-C013-4AAD-8A10-27CA190BD048}" dt="2024-07-01T17:12:33.099" v="3455" actId="478"/>
          <ac:spMkLst>
            <pc:docMk/>
            <pc:sldMk cId="3381956343" sldId="1446"/>
            <ac:spMk id="11" creationId="{154E6383-5C93-B962-80DF-2012591B14BB}"/>
          </ac:spMkLst>
        </pc:spChg>
        <pc:spChg chg="del">
          <ac:chgData name="Catarina Tavares" userId="24d9e2df-cc0e-4e8d-92b6-8b1a34daa05c" providerId="ADAL" clId="{F867B1D9-C013-4AAD-8A10-27CA190BD048}" dt="2024-07-01T17:12:33.099" v="3455" actId="478"/>
          <ac:spMkLst>
            <pc:docMk/>
            <pc:sldMk cId="3381956343" sldId="1446"/>
            <ac:spMk id="12" creationId="{BDF288A3-A650-B08F-65DD-F2254739F9B3}"/>
          </ac:spMkLst>
        </pc:spChg>
        <pc:spChg chg="add del mod">
          <ac:chgData name="Catarina Tavares" userId="24d9e2df-cc0e-4e8d-92b6-8b1a34daa05c" providerId="ADAL" clId="{F867B1D9-C013-4AAD-8A10-27CA190BD048}" dt="2024-07-01T17:49:25.654" v="3963" actId="478"/>
          <ac:spMkLst>
            <pc:docMk/>
            <pc:sldMk cId="3381956343" sldId="1446"/>
            <ac:spMk id="13" creationId="{91B17F48-3C36-C121-570D-5D33A12F1E3F}"/>
          </ac:spMkLst>
        </pc:spChg>
        <pc:spChg chg="add del mod">
          <ac:chgData name="Catarina Tavares" userId="24d9e2df-cc0e-4e8d-92b6-8b1a34daa05c" providerId="ADAL" clId="{F867B1D9-C013-4AAD-8A10-27CA190BD048}" dt="2024-07-01T17:49:23.944" v="3962" actId="478"/>
          <ac:spMkLst>
            <pc:docMk/>
            <pc:sldMk cId="3381956343" sldId="1446"/>
            <ac:spMk id="14" creationId="{29DDB478-4026-A48E-B22F-CC036FBD1E00}"/>
          </ac:spMkLst>
        </pc:spChg>
        <pc:spChg chg="add mod">
          <ac:chgData name="Catarina Tavares" userId="24d9e2df-cc0e-4e8d-92b6-8b1a34daa05c" providerId="ADAL" clId="{F867B1D9-C013-4AAD-8A10-27CA190BD048}" dt="2024-07-01T17:49:53.524" v="3967"/>
          <ac:spMkLst>
            <pc:docMk/>
            <pc:sldMk cId="3381956343" sldId="1446"/>
            <ac:spMk id="17" creationId="{5341B230-6D4F-9715-1BB9-D87472956459}"/>
          </ac:spMkLst>
        </pc:spChg>
        <pc:spChg chg="add mod">
          <ac:chgData name="Catarina Tavares" userId="24d9e2df-cc0e-4e8d-92b6-8b1a34daa05c" providerId="ADAL" clId="{F867B1D9-C013-4AAD-8A10-27CA190BD048}" dt="2024-07-01T17:49:53.524" v="3967"/>
          <ac:spMkLst>
            <pc:docMk/>
            <pc:sldMk cId="3381956343" sldId="1446"/>
            <ac:spMk id="18" creationId="{D5EE2EF1-4C02-7DDE-B19C-1623B40FB79E}"/>
          </ac:spMkLst>
        </pc:spChg>
        <pc:spChg chg="add mod">
          <ac:chgData name="Catarina Tavares" userId="24d9e2df-cc0e-4e8d-92b6-8b1a34daa05c" providerId="ADAL" clId="{F867B1D9-C013-4AAD-8A10-27CA190BD048}" dt="2024-07-01T17:49:53.524" v="3967"/>
          <ac:spMkLst>
            <pc:docMk/>
            <pc:sldMk cId="3381956343" sldId="1446"/>
            <ac:spMk id="19" creationId="{C93B16D1-478B-09F0-33BE-6757B0F68062}"/>
          </ac:spMkLst>
        </pc:spChg>
        <pc:spChg chg="add mod">
          <ac:chgData name="Catarina Tavares" userId="24d9e2df-cc0e-4e8d-92b6-8b1a34daa05c" providerId="ADAL" clId="{F867B1D9-C013-4AAD-8A10-27CA190BD048}" dt="2024-07-01T17:49:53.524" v="3967"/>
          <ac:spMkLst>
            <pc:docMk/>
            <pc:sldMk cId="3381956343" sldId="1446"/>
            <ac:spMk id="20" creationId="{51167B93-4724-0679-05CF-1A524BDE728F}"/>
          </ac:spMkLst>
        </pc:spChg>
        <pc:spChg chg="add mod">
          <ac:chgData name="Catarina Tavares" userId="24d9e2df-cc0e-4e8d-92b6-8b1a34daa05c" providerId="ADAL" clId="{F867B1D9-C013-4AAD-8A10-27CA190BD048}" dt="2024-07-01T17:49:53.524" v="3967"/>
          <ac:spMkLst>
            <pc:docMk/>
            <pc:sldMk cId="3381956343" sldId="1446"/>
            <ac:spMk id="21" creationId="{5C917725-B5CF-D49F-AB87-F91CDC7EAACA}"/>
          </ac:spMkLst>
        </pc:spChg>
        <pc:spChg chg="add mod">
          <ac:chgData name="Catarina Tavares" userId="24d9e2df-cc0e-4e8d-92b6-8b1a34daa05c" providerId="ADAL" clId="{F867B1D9-C013-4AAD-8A10-27CA190BD048}" dt="2024-07-01T17:49:53.524" v="3967"/>
          <ac:spMkLst>
            <pc:docMk/>
            <pc:sldMk cId="3381956343" sldId="1446"/>
            <ac:spMk id="22" creationId="{CBB21D4E-4B1C-EE9B-0760-19AC298C32D8}"/>
          </ac:spMkLst>
        </pc:spChg>
        <pc:spChg chg="add mod">
          <ac:chgData name="Catarina Tavares" userId="24d9e2df-cc0e-4e8d-92b6-8b1a34daa05c" providerId="ADAL" clId="{F867B1D9-C013-4AAD-8A10-27CA190BD048}" dt="2024-07-01T17:49:53.524" v="3967"/>
          <ac:spMkLst>
            <pc:docMk/>
            <pc:sldMk cId="3381956343" sldId="1446"/>
            <ac:spMk id="23" creationId="{30BA2A39-09A8-7069-1EFB-C9F7B78A3C5A}"/>
          </ac:spMkLst>
        </pc:spChg>
        <pc:spChg chg="add mod">
          <ac:chgData name="Catarina Tavares" userId="24d9e2df-cc0e-4e8d-92b6-8b1a34daa05c" providerId="ADAL" clId="{F867B1D9-C013-4AAD-8A10-27CA190BD048}" dt="2024-07-01T17:54:13.714" v="4007" actId="1076"/>
          <ac:spMkLst>
            <pc:docMk/>
            <pc:sldMk cId="3381956343" sldId="1446"/>
            <ac:spMk id="24" creationId="{7FA19C3C-8C83-0730-BF7C-03187627D42E}"/>
          </ac:spMkLst>
        </pc:spChg>
        <pc:spChg chg="add del mod">
          <ac:chgData name="Catarina Tavares" userId="24d9e2df-cc0e-4e8d-92b6-8b1a34daa05c" providerId="ADAL" clId="{F867B1D9-C013-4AAD-8A10-27CA190BD048}" dt="2024-07-01T17:52:27.194" v="3991" actId="478"/>
          <ac:spMkLst>
            <pc:docMk/>
            <pc:sldMk cId="3381956343" sldId="1446"/>
            <ac:spMk id="25" creationId="{C94529BA-3DF4-8E6A-C70A-FE6C08C3937F}"/>
          </ac:spMkLst>
        </pc:spChg>
        <pc:spChg chg="add mod">
          <ac:chgData name="Catarina Tavares" userId="24d9e2df-cc0e-4e8d-92b6-8b1a34daa05c" providerId="ADAL" clId="{F867B1D9-C013-4AAD-8A10-27CA190BD048}" dt="2024-07-01T17:54:13.714" v="4007" actId="1076"/>
          <ac:spMkLst>
            <pc:docMk/>
            <pc:sldMk cId="3381956343" sldId="1446"/>
            <ac:spMk id="26" creationId="{FF33F529-21B0-6169-1683-3F8B416E1E8A}"/>
          </ac:spMkLst>
        </pc:spChg>
        <pc:spChg chg="add del mod">
          <ac:chgData name="Catarina Tavares" userId="24d9e2df-cc0e-4e8d-92b6-8b1a34daa05c" providerId="ADAL" clId="{F867B1D9-C013-4AAD-8A10-27CA190BD048}" dt="2024-07-01T17:53:35.904" v="4004" actId="478"/>
          <ac:spMkLst>
            <pc:docMk/>
            <pc:sldMk cId="3381956343" sldId="1446"/>
            <ac:spMk id="27" creationId="{58D349C5-BE05-33AE-E2B3-E8202BA5797C}"/>
          </ac:spMkLst>
        </pc:spChg>
        <pc:spChg chg="add mod">
          <ac:chgData name="Catarina Tavares" userId="24d9e2df-cc0e-4e8d-92b6-8b1a34daa05c" providerId="ADAL" clId="{F867B1D9-C013-4AAD-8A10-27CA190BD048}" dt="2024-07-01T17:54:13.714" v="4007" actId="1076"/>
          <ac:spMkLst>
            <pc:docMk/>
            <pc:sldMk cId="3381956343" sldId="1446"/>
            <ac:spMk id="28" creationId="{0A51D858-CCA0-BDA3-0B2E-43831DA2A826}"/>
          </ac:spMkLst>
        </pc:spChg>
        <pc:spChg chg="add mod">
          <ac:chgData name="Catarina Tavares" userId="24d9e2df-cc0e-4e8d-92b6-8b1a34daa05c" providerId="ADAL" clId="{F867B1D9-C013-4AAD-8A10-27CA190BD048}" dt="2024-07-01T17:54:13.714" v="4007" actId="1076"/>
          <ac:spMkLst>
            <pc:docMk/>
            <pc:sldMk cId="3381956343" sldId="1446"/>
            <ac:spMk id="29" creationId="{9EEB1B0D-966E-1A0C-56F4-E87706D9A48B}"/>
          </ac:spMkLst>
        </pc:spChg>
        <pc:spChg chg="add mod">
          <ac:chgData name="Catarina Tavares" userId="24d9e2df-cc0e-4e8d-92b6-8b1a34daa05c" providerId="ADAL" clId="{F867B1D9-C013-4AAD-8A10-27CA190BD048}" dt="2024-07-01T17:54:13.714" v="4007" actId="1076"/>
          <ac:spMkLst>
            <pc:docMk/>
            <pc:sldMk cId="3381956343" sldId="1446"/>
            <ac:spMk id="30" creationId="{4B014DA4-36A2-5057-1CBA-7F16D87B3529}"/>
          </ac:spMkLst>
        </pc:spChg>
        <pc:spChg chg="add mod">
          <ac:chgData name="Catarina Tavares" userId="24d9e2df-cc0e-4e8d-92b6-8b1a34daa05c" providerId="ADAL" clId="{F867B1D9-C013-4AAD-8A10-27CA190BD048}" dt="2024-07-01T18:00:13.573" v="4066" actId="12"/>
          <ac:spMkLst>
            <pc:docMk/>
            <pc:sldMk cId="3381956343" sldId="1446"/>
            <ac:spMk id="32" creationId="{524D7402-CB93-22DC-68EC-AF7F3EDDED12}"/>
          </ac:spMkLst>
        </pc:spChg>
        <pc:picChg chg="del">
          <ac:chgData name="Catarina Tavares" userId="24d9e2df-cc0e-4e8d-92b6-8b1a34daa05c" providerId="ADAL" clId="{F867B1D9-C013-4AAD-8A10-27CA190BD048}" dt="2024-07-01T17:12:33.099" v="3455" actId="478"/>
          <ac:picMkLst>
            <pc:docMk/>
            <pc:sldMk cId="3381956343" sldId="1446"/>
            <ac:picMk id="2" creationId="{A6F923EF-8158-9F80-F2F4-1E822C4FB652}"/>
          </ac:picMkLst>
        </pc:picChg>
        <pc:picChg chg="add del mod">
          <ac:chgData name="Catarina Tavares" userId="24d9e2df-cc0e-4e8d-92b6-8b1a34daa05c" providerId="ADAL" clId="{F867B1D9-C013-4AAD-8A10-27CA190BD048}" dt="2024-07-01T17:48:47.335" v="3957" actId="478"/>
          <ac:picMkLst>
            <pc:docMk/>
            <pc:sldMk cId="3381956343" sldId="1446"/>
            <ac:picMk id="3" creationId="{08DD26A7-251F-44D3-F71B-AB6FC9EA4B43}"/>
          </ac:picMkLst>
        </pc:picChg>
        <pc:picChg chg="add mod">
          <ac:chgData name="Catarina Tavares" userId="24d9e2df-cc0e-4e8d-92b6-8b1a34daa05c" providerId="ADAL" clId="{F867B1D9-C013-4AAD-8A10-27CA190BD048}" dt="2024-07-01T17:54:13.714" v="4007" actId="1076"/>
          <ac:picMkLst>
            <pc:docMk/>
            <pc:sldMk cId="3381956343" sldId="1446"/>
            <ac:picMk id="16" creationId="{29E91D8A-E20B-ED5C-D050-D6C0082A973A}"/>
          </ac:picMkLst>
        </pc:picChg>
      </pc:sldChg>
      <pc:sldChg chg="addSp delSp modSp new mod">
        <pc:chgData name="Catarina Tavares" userId="24d9e2df-cc0e-4e8d-92b6-8b1a34daa05c" providerId="ADAL" clId="{F867B1D9-C013-4AAD-8A10-27CA190BD048}" dt="2024-07-01T17:37:06.001" v="3880" actId="1076"/>
        <pc:sldMkLst>
          <pc:docMk/>
          <pc:sldMk cId="2951675751" sldId="1447"/>
        </pc:sldMkLst>
        <pc:spChg chg="add del mod">
          <ac:chgData name="Catarina Tavares" userId="24d9e2df-cc0e-4e8d-92b6-8b1a34daa05c" providerId="ADAL" clId="{F867B1D9-C013-4AAD-8A10-27CA190BD048}" dt="2024-07-01T17:24:23.632" v="3579" actId="478"/>
          <ac:spMkLst>
            <pc:docMk/>
            <pc:sldMk cId="2951675751" sldId="1447"/>
            <ac:spMk id="2" creationId="{1023596C-9016-CE4E-48D9-E935057FA597}"/>
          </ac:spMkLst>
        </pc:spChg>
        <pc:spChg chg="add del mod">
          <ac:chgData name="Catarina Tavares" userId="24d9e2df-cc0e-4e8d-92b6-8b1a34daa05c" providerId="ADAL" clId="{F867B1D9-C013-4AAD-8A10-27CA190BD048}" dt="2024-07-01T17:17:58.097" v="3514" actId="478"/>
          <ac:spMkLst>
            <pc:docMk/>
            <pc:sldMk cId="2951675751" sldId="1447"/>
            <ac:spMk id="3" creationId="{83F9F6C0-BC06-7215-6FFA-637123FE7701}"/>
          </ac:spMkLst>
        </pc:spChg>
        <pc:spChg chg="add del mod">
          <ac:chgData name="Catarina Tavares" userId="24d9e2df-cc0e-4e8d-92b6-8b1a34daa05c" providerId="ADAL" clId="{F867B1D9-C013-4AAD-8A10-27CA190BD048}" dt="2024-07-01T17:17:49.439" v="3513" actId="478"/>
          <ac:spMkLst>
            <pc:docMk/>
            <pc:sldMk cId="2951675751" sldId="1447"/>
            <ac:spMk id="4" creationId="{E65E40C5-471E-ADB7-2ACC-65E82E5B319F}"/>
          </ac:spMkLst>
        </pc:spChg>
        <pc:spChg chg="add mod">
          <ac:chgData name="Catarina Tavares" userId="24d9e2df-cc0e-4e8d-92b6-8b1a34daa05c" providerId="ADAL" clId="{F867B1D9-C013-4AAD-8A10-27CA190BD048}" dt="2024-07-01T17:37:06.001" v="3880" actId="1076"/>
          <ac:spMkLst>
            <pc:docMk/>
            <pc:sldMk cId="2951675751" sldId="1447"/>
            <ac:spMk id="7" creationId="{BA986527-0A61-1D75-1AE1-9F7B3951A6A0}"/>
          </ac:spMkLst>
        </pc:spChg>
        <pc:spChg chg="add del mod">
          <ac:chgData name="Catarina Tavares" userId="24d9e2df-cc0e-4e8d-92b6-8b1a34daa05c" providerId="ADAL" clId="{F867B1D9-C013-4AAD-8A10-27CA190BD048}" dt="2024-07-01T17:24:26.781" v="3580" actId="478"/>
          <ac:spMkLst>
            <pc:docMk/>
            <pc:sldMk cId="2951675751" sldId="1447"/>
            <ac:spMk id="8" creationId="{AA33760E-ED66-C995-C377-D509F95596DE}"/>
          </ac:spMkLst>
        </pc:spChg>
        <pc:spChg chg="add del mod">
          <ac:chgData name="Catarina Tavares" userId="24d9e2df-cc0e-4e8d-92b6-8b1a34daa05c" providerId="ADAL" clId="{F867B1D9-C013-4AAD-8A10-27CA190BD048}" dt="2024-07-01T17:36:46.316" v="3878" actId="478"/>
          <ac:spMkLst>
            <pc:docMk/>
            <pc:sldMk cId="2951675751" sldId="1447"/>
            <ac:spMk id="9" creationId="{B23BA9E3-FFEB-0C33-CAB0-7F5EA3FA99D6}"/>
          </ac:spMkLst>
        </pc:spChg>
        <pc:spChg chg="add mod">
          <ac:chgData name="Catarina Tavares" userId="24d9e2df-cc0e-4e8d-92b6-8b1a34daa05c" providerId="ADAL" clId="{F867B1D9-C013-4AAD-8A10-27CA190BD048}" dt="2024-07-01T17:25:31.086" v="3600" actId="208"/>
          <ac:spMkLst>
            <pc:docMk/>
            <pc:sldMk cId="2951675751" sldId="1447"/>
            <ac:spMk id="10" creationId="{2A07EF5C-54D4-5840-633A-AF1B30992FC7}"/>
          </ac:spMkLst>
        </pc:spChg>
        <pc:spChg chg="add mod">
          <ac:chgData name="Catarina Tavares" userId="24d9e2df-cc0e-4e8d-92b6-8b1a34daa05c" providerId="ADAL" clId="{F867B1D9-C013-4AAD-8A10-27CA190BD048}" dt="2024-07-01T17:37:02.515" v="3879" actId="1076"/>
          <ac:spMkLst>
            <pc:docMk/>
            <pc:sldMk cId="2951675751" sldId="1447"/>
            <ac:spMk id="11" creationId="{C185A730-B7C6-0890-9238-3D6C61C28851}"/>
          </ac:spMkLst>
        </pc:spChg>
        <pc:spChg chg="add mod">
          <ac:chgData name="Catarina Tavares" userId="24d9e2df-cc0e-4e8d-92b6-8b1a34daa05c" providerId="ADAL" clId="{F867B1D9-C013-4AAD-8A10-27CA190BD048}" dt="2024-07-01T17:37:02.515" v="3879" actId="1076"/>
          <ac:spMkLst>
            <pc:docMk/>
            <pc:sldMk cId="2951675751" sldId="1447"/>
            <ac:spMk id="15" creationId="{49F937E0-747D-5ECA-09F6-0BDF12268511}"/>
          </ac:spMkLst>
        </pc:spChg>
        <pc:spChg chg="add mod">
          <ac:chgData name="Catarina Tavares" userId="24d9e2df-cc0e-4e8d-92b6-8b1a34daa05c" providerId="ADAL" clId="{F867B1D9-C013-4AAD-8A10-27CA190BD048}" dt="2024-07-01T17:37:02.515" v="3879" actId="1076"/>
          <ac:spMkLst>
            <pc:docMk/>
            <pc:sldMk cId="2951675751" sldId="1447"/>
            <ac:spMk id="21" creationId="{920A1209-75BA-85A9-C259-F3FE25EF208A}"/>
          </ac:spMkLst>
        </pc:spChg>
        <pc:picChg chg="add del mod">
          <ac:chgData name="Catarina Tavares" userId="24d9e2df-cc0e-4e8d-92b6-8b1a34daa05c" providerId="ADAL" clId="{F867B1D9-C013-4AAD-8A10-27CA190BD048}" dt="2024-07-01T17:19:50.167" v="3519" actId="478"/>
          <ac:picMkLst>
            <pc:docMk/>
            <pc:sldMk cId="2951675751" sldId="1447"/>
            <ac:picMk id="5" creationId="{351AC489-AD5C-0F25-2B66-C2161473A986}"/>
          </ac:picMkLst>
        </pc:picChg>
        <pc:picChg chg="add mod">
          <ac:chgData name="Catarina Tavares" userId="24d9e2df-cc0e-4e8d-92b6-8b1a34daa05c" providerId="ADAL" clId="{F867B1D9-C013-4AAD-8A10-27CA190BD048}" dt="2024-07-01T17:24:58.498" v="3587" actId="1076"/>
          <ac:picMkLst>
            <pc:docMk/>
            <pc:sldMk cId="2951675751" sldId="1447"/>
            <ac:picMk id="6" creationId="{D8757573-3494-A01B-5EBC-056EB8AE3D9B}"/>
          </ac:picMkLst>
        </pc:picChg>
        <pc:cxnChg chg="add mod ord">
          <ac:chgData name="Catarina Tavares" userId="24d9e2df-cc0e-4e8d-92b6-8b1a34daa05c" providerId="ADAL" clId="{F867B1D9-C013-4AAD-8A10-27CA190BD048}" dt="2024-07-01T17:37:02.515" v="3879" actId="1076"/>
          <ac:cxnSpMkLst>
            <pc:docMk/>
            <pc:sldMk cId="2951675751" sldId="1447"/>
            <ac:cxnSpMk id="13" creationId="{DCF8ADC5-AB4C-9F94-14DB-E8D48AFF2E20}"/>
          </ac:cxnSpMkLst>
        </pc:cxnChg>
        <pc:cxnChg chg="add mod">
          <ac:chgData name="Catarina Tavares" userId="24d9e2df-cc0e-4e8d-92b6-8b1a34daa05c" providerId="ADAL" clId="{F867B1D9-C013-4AAD-8A10-27CA190BD048}" dt="2024-07-01T17:37:02.515" v="3879" actId="1076"/>
          <ac:cxnSpMkLst>
            <pc:docMk/>
            <pc:sldMk cId="2951675751" sldId="1447"/>
            <ac:cxnSpMk id="16" creationId="{50A0FAF9-3B54-237B-95C1-15C1A1A6B5E6}"/>
          </ac:cxnSpMkLst>
        </pc:cxnChg>
      </pc:sldChg>
      <pc:sldChg chg="modSp add mod">
        <pc:chgData name="Catarina Tavares" userId="24d9e2df-cc0e-4e8d-92b6-8b1a34daa05c" providerId="ADAL" clId="{F867B1D9-C013-4AAD-8A10-27CA190BD048}" dt="2024-07-01T18:54:52.538" v="4938" actId="108"/>
        <pc:sldMkLst>
          <pc:docMk/>
          <pc:sldMk cId="1819580267" sldId="1448"/>
        </pc:sldMkLst>
        <pc:spChg chg="mod">
          <ac:chgData name="Catarina Tavares" userId="24d9e2df-cc0e-4e8d-92b6-8b1a34daa05c" providerId="ADAL" clId="{F867B1D9-C013-4AAD-8A10-27CA190BD048}" dt="2024-07-01T17:14:44.437" v="3477" actId="20577"/>
          <ac:spMkLst>
            <pc:docMk/>
            <pc:sldMk cId="1819580267" sldId="1448"/>
            <ac:spMk id="31" creationId="{521E4C81-7F22-41BC-B11B-A37CE8912F80}"/>
          </ac:spMkLst>
        </pc:spChg>
        <pc:spChg chg="mod">
          <ac:chgData name="Catarina Tavares" userId="24d9e2df-cc0e-4e8d-92b6-8b1a34daa05c" providerId="ADAL" clId="{F867B1D9-C013-4AAD-8A10-27CA190BD048}" dt="2024-07-01T18:54:52.538" v="4938" actId="108"/>
          <ac:spMkLst>
            <pc:docMk/>
            <pc:sldMk cId="1819580267" sldId="1448"/>
            <ac:spMk id="32" creationId="{071D7D1E-D44B-4A0C-B94A-B9B3FA59D9E0}"/>
          </ac:spMkLst>
        </pc:spChg>
        <pc:spChg chg="mod">
          <ac:chgData name="Catarina Tavares" userId="24d9e2df-cc0e-4e8d-92b6-8b1a34daa05c" providerId="ADAL" clId="{F867B1D9-C013-4AAD-8A10-27CA190BD048}" dt="2024-07-01T17:16:41.837" v="3508" actId="14100"/>
          <ac:spMkLst>
            <pc:docMk/>
            <pc:sldMk cId="1819580267" sldId="1448"/>
            <ac:spMk id="33" creationId="{77EB3496-257B-433C-8788-EEF8305428DA}"/>
          </ac:spMkLst>
        </pc:spChg>
        <pc:spChg chg="mod">
          <ac:chgData name="Catarina Tavares" userId="24d9e2df-cc0e-4e8d-92b6-8b1a34daa05c" providerId="ADAL" clId="{F867B1D9-C013-4AAD-8A10-27CA190BD048}" dt="2024-07-01T17:16:47.837" v="3509" actId="1076"/>
          <ac:spMkLst>
            <pc:docMk/>
            <pc:sldMk cId="1819580267" sldId="1448"/>
            <ac:spMk id="34" creationId="{4610058C-6067-4CA1-9511-69CFBDFE8040}"/>
          </ac:spMkLst>
        </pc:spChg>
      </pc:sldChg>
      <pc:sldChg chg="addSp delSp modSp add mod">
        <pc:chgData name="Catarina Tavares" userId="24d9e2df-cc0e-4e8d-92b6-8b1a34daa05c" providerId="ADAL" clId="{F867B1D9-C013-4AAD-8A10-27CA190BD048}" dt="2024-07-01T17:43:11.715" v="3941" actId="113"/>
        <pc:sldMkLst>
          <pc:docMk/>
          <pc:sldMk cId="922605052" sldId="1449"/>
        </pc:sldMkLst>
        <pc:spChg chg="add del mod ord">
          <ac:chgData name="Catarina Tavares" userId="24d9e2df-cc0e-4e8d-92b6-8b1a34daa05c" providerId="ADAL" clId="{F867B1D9-C013-4AAD-8A10-27CA190BD048}" dt="2024-07-01T17:42:44.713" v="3937" actId="167"/>
          <ac:spMkLst>
            <pc:docMk/>
            <pc:sldMk cId="922605052" sldId="1449"/>
            <ac:spMk id="2" creationId="{1023596C-9016-CE4E-48D9-E935057FA597}"/>
          </ac:spMkLst>
        </pc:spChg>
        <pc:spChg chg="mod topLvl">
          <ac:chgData name="Catarina Tavares" userId="24d9e2df-cc0e-4e8d-92b6-8b1a34daa05c" providerId="ADAL" clId="{F867B1D9-C013-4AAD-8A10-27CA190BD048}" dt="2024-07-01T17:39:18.445" v="3900" actId="1076"/>
          <ac:spMkLst>
            <pc:docMk/>
            <pc:sldMk cId="922605052" sldId="1449"/>
            <ac:spMk id="4" creationId="{B0263D04-B4A4-98E8-C12A-DB9A8317A17E}"/>
          </ac:spMkLst>
        </pc:spChg>
        <pc:spChg chg="del">
          <ac:chgData name="Catarina Tavares" userId="24d9e2df-cc0e-4e8d-92b6-8b1a34daa05c" providerId="ADAL" clId="{F867B1D9-C013-4AAD-8A10-27CA190BD048}" dt="2024-07-01T17:38:11.678" v="3888" actId="478"/>
          <ac:spMkLst>
            <pc:docMk/>
            <pc:sldMk cId="922605052" sldId="1449"/>
            <ac:spMk id="7" creationId="{BA986527-0A61-1D75-1AE1-9F7B3951A6A0}"/>
          </ac:spMkLst>
        </pc:spChg>
        <pc:spChg chg="del mod">
          <ac:chgData name="Catarina Tavares" userId="24d9e2df-cc0e-4e8d-92b6-8b1a34daa05c" providerId="ADAL" clId="{F867B1D9-C013-4AAD-8A10-27CA190BD048}" dt="2024-07-01T17:38:57.030" v="3895" actId="478"/>
          <ac:spMkLst>
            <pc:docMk/>
            <pc:sldMk cId="922605052" sldId="1449"/>
            <ac:spMk id="8" creationId="{AE8165A0-88EF-45C0-0439-81EC045E6276}"/>
          </ac:spMkLst>
        </pc:spChg>
        <pc:spChg chg="del mod topLvl">
          <ac:chgData name="Catarina Tavares" userId="24d9e2df-cc0e-4e8d-92b6-8b1a34daa05c" providerId="ADAL" clId="{F867B1D9-C013-4AAD-8A10-27CA190BD048}" dt="2024-07-01T17:39:11.540" v="3897" actId="478"/>
          <ac:spMkLst>
            <pc:docMk/>
            <pc:sldMk cId="922605052" sldId="1449"/>
            <ac:spMk id="9" creationId="{C36C2EC8-BF57-1B03-6829-C26CF999F076}"/>
          </ac:spMkLst>
        </pc:spChg>
        <pc:spChg chg="del">
          <ac:chgData name="Catarina Tavares" userId="24d9e2df-cc0e-4e8d-92b6-8b1a34daa05c" providerId="ADAL" clId="{F867B1D9-C013-4AAD-8A10-27CA190BD048}" dt="2024-07-01T17:38:16.756" v="3891" actId="478"/>
          <ac:spMkLst>
            <pc:docMk/>
            <pc:sldMk cId="922605052" sldId="1449"/>
            <ac:spMk id="10" creationId="{2A07EF5C-54D4-5840-633A-AF1B30992FC7}"/>
          </ac:spMkLst>
        </pc:spChg>
        <pc:spChg chg="del">
          <ac:chgData name="Catarina Tavares" userId="24d9e2df-cc0e-4e8d-92b6-8b1a34daa05c" providerId="ADAL" clId="{F867B1D9-C013-4AAD-8A10-27CA190BD048}" dt="2024-07-01T17:38:03.655" v="3883" actId="478"/>
          <ac:spMkLst>
            <pc:docMk/>
            <pc:sldMk cId="922605052" sldId="1449"/>
            <ac:spMk id="11" creationId="{C185A730-B7C6-0890-9238-3D6C61C28851}"/>
          </ac:spMkLst>
        </pc:spChg>
        <pc:spChg chg="add mod">
          <ac:chgData name="Catarina Tavares" userId="24d9e2df-cc0e-4e8d-92b6-8b1a34daa05c" providerId="ADAL" clId="{F867B1D9-C013-4AAD-8A10-27CA190BD048}" dt="2024-07-01T17:43:11.715" v="3941" actId="113"/>
          <ac:spMkLst>
            <pc:docMk/>
            <pc:sldMk cId="922605052" sldId="1449"/>
            <ac:spMk id="12" creationId="{90382644-FF08-AB55-5203-222F1FAB175B}"/>
          </ac:spMkLst>
        </pc:spChg>
        <pc:spChg chg="del">
          <ac:chgData name="Catarina Tavares" userId="24d9e2df-cc0e-4e8d-92b6-8b1a34daa05c" providerId="ADAL" clId="{F867B1D9-C013-4AAD-8A10-27CA190BD048}" dt="2024-07-01T17:38:07.376" v="3886" actId="478"/>
          <ac:spMkLst>
            <pc:docMk/>
            <pc:sldMk cId="922605052" sldId="1449"/>
            <ac:spMk id="15" creationId="{49F937E0-747D-5ECA-09F6-0BDF12268511}"/>
          </ac:spMkLst>
        </pc:spChg>
        <pc:spChg chg="mod">
          <ac:chgData name="Catarina Tavares" userId="24d9e2df-cc0e-4e8d-92b6-8b1a34daa05c" providerId="ADAL" clId="{F867B1D9-C013-4AAD-8A10-27CA190BD048}" dt="2024-07-01T17:42:23.185" v="3932" actId="207"/>
          <ac:spMkLst>
            <pc:docMk/>
            <pc:sldMk cId="922605052" sldId="1449"/>
            <ac:spMk id="17" creationId="{8F21CEB0-696F-F433-8BE2-39C02BCF0B22}"/>
          </ac:spMkLst>
        </pc:spChg>
        <pc:spChg chg="mod">
          <ac:chgData name="Catarina Tavares" userId="24d9e2df-cc0e-4e8d-92b6-8b1a34daa05c" providerId="ADAL" clId="{F867B1D9-C013-4AAD-8A10-27CA190BD048}" dt="2024-07-01T17:42:23.185" v="3932" actId="207"/>
          <ac:spMkLst>
            <pc:docMk/>
            <pc:sldMk cId="922605052" sldId="1449"/>
            <ac:spMk id="20" creationId="{4E14E56C-3C55-0BBC-2EAB-3E77E38548EA}"/>
          </ac:spMkLst>
        </pc:spChg>
        <pc:spChg chg="del">
          <ac:chgData name="Catarina Tavares" userId="24d9e2df-cc0e-4e8d-92b6-8b1a34daa05c" providerId="ADAL" clId="{F867B1D9-C013-4AAD-8A10-27CA190BD048}" dt="2024-07-01T17:38:14.968" v="3890" actId="478"/>
          <ac:spMkLst>
            <pc:docMk/>
            <pc:sldMk cId="922605052" sldId="1449"/>
            <ac:spMk id="21" creationId="{920A1209-75BA-85A9-C259-F3FE25EF208A}"/>
          </ac:spMkLst>
        </pc:spChg>
        <pc:spChg chg="mod">
          <ac:chgData name="Catarina Tavares" userId="24d9e2df-cc0e-4e8d-92b6-8b1a34daa05c" providerId="ADAL" clId="{F867B1D9-C013-4AAD-8A10-27CA190BD048}" dt="2024-07-01T17:42:23.185" v="3932" actId="207"/>
          <ac:spMkLst>
            <pc:docMk/>
            <pc:sldMk cId="922605052" sldId="1449"/>
            <ac:spMk id="24" creationId="{20047C61-DA3E-DB86-C4A0-ACAE78DC435E}"/>
          </ac:spMkLst>
        </pc:spChg>
        <pc:spChg chg="mod">
          <ac:chgData name="Catarina Tavares" userId="24d9e2df-cc0e-4e8d-92b6-8b1a34daa05c" providerId="ADAL" clId="{F867B1D9-C013-4AAD-8A10-27CA190BD048}" dt="2024-07-01T17:42:23.185" v="3932" actId="207"/>
          <ac:spMkLst>
            <pc:docMk/>
            <pc:sldMk cId="922605052" sldId="1449"/>
            <ac:spMk id="27" creationId="{BBE41D9F-169A-658D-88CB-A455D1905559}"/>
          </ac:spMkLst>
        </pc:spChg>
        <pc:spChg chg="mod">
          <ac:chgData name="Catarina Tavares" userId="24d9e2df-cc0e-4e8d-92b6-8b1a34daa05c" providerId="ADAL" clId="{F867B1D9-C013-4AAD-8A10-27CA190BD048}" dt="2024-07-01T17:42:23.185" v="3932" actId="207"/>
          <ac:spMkLst>
            <pc:docMk/>
            <pc:sldMk cId="922605052" sldId="1449"/>
            <ac:spMk id="30" creationId="{066205B3-2DA9-72C7-2102-F840ADDBD488}"/>
          </ac:spMkLst>
        </pc:spChg>
        <pc:spChg chg="mod">
          <ac:chgData name="Catarina Tavares" userId="24d9e2df-cc0e-4e8d-92b6-8b1a34daa05c" providerId="ADAL" clId="{F867B1D9-C013-4AAD-8A10-27CA190BD048}" dt="2024-07-01T17:42:23.185" v="3932" actId="207"/>
          <ac:spMkLst>
            <pc:docMk/>
            <pc:sldMk cId="922605052" sldId="1449"/>
            <ac:spMk id="33" creationId="{EB9E4D3C-4882-0B0C-B83E-F1BBBC465AF5}"/>
          </ac:spMkLst>
        </pc:spChg>
        <pc:spChg chg="add mod">
          <ac:chgData name="Catarina Tavares" userId="24d9e2df-cc0e-4e8d-92b6-8b1a34daa05c" providerId="ADAL" clId="{F867B1D9-C013-4AAD-8A10-27CA190BD048}" dt="2024-07-01T17:42:23.185" v="3932" actId="207"/>
          <ac:spMkLst>
            <pc:docMk/>
            <pc:sldMk cId="922605052" sldId="1449"/>
            <ac:spMk id="35" creationId="{A4A0C368-06ED-8BB4-FF88-C707116E654C}"/>
          </ac:spMkLst>
        </pc:spChg>
        <pc:spChg chg="add mod">
          <ac:chgData name="Catarina Tavares" userId="24d9e2df-cc0e-4e8d-92b6-8b1a34daa05c" providerId="ADAL" clId="{F867B1D9-C013-4AAD-8A10-27CA190BD048}" dt="2024-07-01T17:42:23.185" v="3932" actId="207"/>
          <ac:spMkLst>
            <pc:docMk/>
            <pc:sldMk cId="922605052" sldId="1449"/>
            <ac:spMk id="36" creationId="{DCB97DEC-20B1-8743-D8E2-8F570C80AD39}"/>
          </ac:spMkLst>
        </pc:spChg>
        <pc:spChg chg="add mod">
          <ac:chgData name="Catarina Tavares" userId="24d9e2df-cc0e-4e8d-92b6-8b1a34daa05c" providerId="ADAL" clId="{F867B1D9-C013-4AAD-8A10-27CA190BD048}" dt="2024-07-01T17:42:23.185" v="3932" actId="207"/>
          <ac:spMkLst>
            <pc:docMk/>
            <pc:sldMk cId="922605052" sldId="1449"/>
            <ac:spMk id="37" creationId="{3AC70703-9D87-A83C-4200-813C76D26C8A}"/>
          </ac:spMkLst>
        </pc:spChg>
        <pc:spChg chg="add mod">
          <ac:chgData name="Catarina Tavares" userId="24d9e2df-cc0e-4e8d-92b6-8b1a34daa05c" providerId="ADAL" clId="{F867B1D9-C013-4AAD-8A10-27CA190BD048}" dt="2024-07-01T17:42:23.185" v="3932" actId="207"/>
          <ac:spMkLst>
            <pc:docMk/>
            <pc:sldMk cId="922605052" sldId="1449"/>
            <ac:spMk id="38" creationId="{DEB6ED2B-9D15-E118-187D-90D13FFB21F4}"/>
          </ac:spMkLst>
        </pc:spChg>
        <pc:spChg chg="add mod">
          <ac:chgData name="Catarina Tavares" userId="24d9e2df-cc0e-4e8d-92b6-8b1a34daa05c" providerId="ADAL" clId="{F867B1D9-C013-4AAD-8A10-27CA190BD048}" dt="2024-07-01T17:42:23.185" v="3932" actId="207"/>
          <ac:spMkLst>
            <pc:docMk/>
            <pc:sldMk cId="922605052" sldId="1449"/>
            <ac:spMk id="39" creationId="{7AC32945-8F19-F693-8E80-99B92E385529}"/>
          </ac:spMkLst>
        </pc:spChg>
        <pc:spChg chg="add mod">
          <ac:chgData name="Catarina Tavares" userId="24d9e2df-cc0e-4e8d-92b6-8b1a34daa05c" providerId="ADAL" clId="{F867B1D9-C013-4AAD-8A10-27CA190BD048}" dt="2024-07-01T17:42:23.185" v="3932" actId="207"/>
          <ac:spMkLst>
            <pc:docMk/>
            <pc:sldMk cId="922605052" sldId="1449"/>
            <ac:spMk id="40" creationId="{CD8D6F24-AF85-E2B6-3BA3-92272330B195}"/>
          </ac:spMkLst>
        </pc:spChg>
        <pc:spChg chg="add mod">
          <ac:chgData name="Catarina Tavares" userId="24d9e2df-cc0e-4e8d-92b6-8b1a34daa05c" providerId="ADAL" clId="{F867B1D9-C013-4AAD-8A10-27CA190BD048}" dt="2024-07-01T17:42:53.455" v="3939" actId="14100"/>
          <ac:spMkLst>
            <pc:docMk/>
            <pc:sldMk cId="922605052" sldId="1449"/>
            <ac:spMk id="41" creationId="{F52B24A6-DAD9-1CAA-30E3-14346D7CF1D9}"/>
          </ac:spMkLst>
        </pc:spChg>
        <pc:spChg chg="add mod">
          <ac:chgData name="Catarina Tavares" userId="24d9e2df-cc0e-4e8d-92b6-8b1a34daa05c" providerId="ADAL" clId="{F867B1D9-C013-4AAD-8A10-27CA190BD048}" dt="2024-07-01T17:42:23.185" v="3932" actId="207"/>
          <ac:spMkLst>
            <pc:docMk/>
            <pc:sldMk cId="922605052" sldId="1449"/>
            <ac:spMk id="42" creationId="{811D37D6-7C7D-B8E8-2D7F-AF27F0C74ADC}"/>
          </ac:spMkLst>
        </pc:spChg>
        <pc:spChg chg="add mod">
          <ac:chgData name="Catarina Tavares" userId="24d9e2df-cc0e-4e8d-92b6-8b1a34daa05c" providerId="ADAL" clId="{F867B1D9-C013-4AAD-8A10-27CA190BD048}" dt="2024-07-01T17:42:23.185" v="3932" actId="207"/>
          <ac:spMkLst>
            <pc:docMk/>
            <pc:sldMk cId="922605052" sldId="1449"/>
            <ac:spMk id="43" creationId="{DEE160D2-D23E-2C3D-DC86-351024E3D923}"/>
          </ac:spMkLst>
        </pc:spChg>
        <pc:spChg chg="add mod">
          <ac:chgData name="Catarina Tavares" userId="24d9e2df-cc0e-4e8d-92b6-8b1a34daa05c" providerId="ADAL" clId="{F867B1D9-C013-4AAD-8A10-27CA190BD048}" dt="2024-07-01T17:42:23.185" v="3932" actId="207"/>
          <ac:spMkLst>
            <pc:docMk/>
            <pc:sldMk cId="922605052" sldId="1449"/>
            <ac:spMk id="44" creationId="{2A405DC0-ED42-4042-B4EC-B8E9EFF69FD0}"/>
          </ac:spMkLst>
        </pc:spChg>
        <pc:spChg chg="add mod">
          <ac:chgData name="Catarina Tavares" userId="24d9e2df-cc0e-4e8d-92b6-8b1a34daa05c" providerId="ADAL" clId="{F867B1D9-C013-4AAD-8A10-27CA190BD048}" dt="2024-07-01T17:42:23.185" v="3932" actId="207"/>
          <ac:spMkLst>
            <pc:docMk/>
            <pc:sldMk cId="922605052" sldId="1449"/>
            <ac:spMk id="45" creationId="{CDFC04DA-B999-57F3-31FA-B20D269041CC}"/>
          </ac:spMkLst>
        </pc:spChg>
        <pc:spChg chg="add mod">
          <ac:chgData name="Catarina Tavares" userId="24d9e2df-cc0e-4e8d-92b6-8b1a34daa05c" providerId="ADAL" clId="{F867B1D9-C013-4AAD-8A10-27CA190BD048}" dt="2024-07-01T17:42:23.185" v="3932" actId="207"/>
          <ac:spMkLst>
            <pc:docMk/>
            <pc:sldMk cId="922605052" sldId="1449"/>
            <ac:spMk id="46" creationId="{53D78821-8BFF-A609-7B98-76AAA72D1B4F}"/>
          </ac:spMkLst>
        </pc:spChg>
        <pc:spChg chg="add mod">
          <ac:chgData name="Catarina Tavares" userId="24d9e2df-cc0e-4e8d-92b6-8b1a34daa05c" providerId="ADAL" clId="{F867B1D9-C013-4AAD-8A10-27CA190BD048}" dt="2024-07-01T17:42:23.185" v="3932" actId="207"/>
          <ac:spMkLst>
            <pc:docMk/>
            <pc:sldMk cId="922605052" sldId="1449"/>
            <ac:spMk id="47" creationId="{756DCC6C-7BDB-CB09-00E1-BD645893C723}"/>
          </ac:spMkLst>
        </pc:spChg>
        <pc:spChg chg="add mod">
          <ac:chgData name="Catarina Tavares" userId="24d9e2df-cc0e-4e8d-92b6-8b1a34daa05c" providerId="ADAL" clId="{F867B1D9-C013-4AAD-8A10-27CA190BD048}" dt="2024-07-01T17:42:23.185" v="3932" actId="207"/>
          <ac:spMkLst>
            <pc:docMk/>
            <pc:sldMk cId="922605052" sldId="1449"/>
            <ac:spMk id="48" creationId="{7064645B-2A70-51D9-E9C4-2752CB4B4243}"/>
          </ac:spMkLst>
        </pc:spChg>
        <pc:spChg chg="add mod">
          <ac:chgData name="Catarina Tavares" userId="24d9e2df-cc0e-4e8d-92b6-8b1a34daa05c" providerId="ADAL" clId="{F867B1D9-C013-4AAD-8A10-27CA190BD048}" dt="2024-07-01T17:42:23.185" v="3932" actId="207"/>
          <ac:spMkLst>
            <pc:docMk/>
            <pc:sldMk cId="922605052" sldId="1449"/>
            <ac:spMk id="49" creationId="{02C7B74D-BAF5-E07C-E55D-44B4D7A56ED0}"/>
          </ac:spMkLst>
        </pc:spChg>
        <pc:spChg chg="add mod ord">
          <ac:chgData name="Catarina Tavares" userId="24d9e2df-cc0e-4e8d-92b6-8b1a34daa05c" providerId="ADAL" clId="{F867B1D9-C013-4AAD-8A10-27CA190BD048}" dt="2024-07-01T17:42:41.727" v="3936" actId="167"/>
          <ac:spMkLst>
            <pc:docMk/>
            <pc:sldMk cId="922605052" sldId="1449"/>
            <ac:spMk id="50" creationId="{1C19D469-C2F2-D98E-C908-F7C0807B1DD0}"/>
          </ac:spMkLst>
        </pc:spChg>
        <pc:grpChg chg="add del mod">
          <ac:chgData name="Catarina Tavares" userId="24d9e2df-cc0e-4e8d-92b6-8b1a34daa05c" providerId="ADAL" clId="{F867B1D9-C013-4AAD-8A10-27CA190BD048}" dt="2024-07-01T17:39:11.540" v="3897" actId="478"/>
          <ac:grpSpMkLst>
            <pc:docMk/>
            <pc:sldMk cId="922605052" sldId="1449"/>
            <ac:grpSpMk id="3" creationId="{AE0537B2-8EF3-5562-F4DD-279FD1624B7D}"/>
          </ac:grpSpMkLst>
        </pc:grpChg>
        <pc:grpChg chg="del mod">
          <ac:chgData name="Catarina Tavares" userId="24d9e2df-cc0e-4e8d-92b6-8b1a34daa05c" providerId="ADAL" clId="{F867B1D9-C013-4AAD-8A10-27CA190BD048}" dt="2024-07-01T17:38:57.030" v="3895" actId="478"/>
          <ac:grpSpMkLst>
            <pc:docMk/>
            <pc:sldMk cId="922605052" sldId="1449"/>
            <ac:grpSpMk id="5" creationId="{F2AF91A4-03CF-F387-D855-A4CF0783E265}"/>
          </ac:grpSpMkLst>
        </pc:grpChg>
        <pc:grpChg chg="add mod">
          <ac:chgData name="Catarina Tavares" userId="24d9e2df-cc0e-4e8d-92b6-8b1a34daa05c" providerId="ADAL" clId="{F867B1D9-C013-4AAD-8A10-27CA190BD048}" dt="2024-07-01T17:42:00.875" v="3929" actId="1076"/>
          <ac:grpSpMkLst>
            <pc:docMk/>
            <pc:sldMk cId="922605052" sldId="1449"/>
            <ac:grpSpMk id="14" creationId="{E3921BA2-F07C-60E0-6B62-32C199D18301}"/>
          </ac:grpSpMkLst>
        </pc:grpChg>
        <pc:grpChg chg="add mod">
          <ac:chgData name="Catarina Tavares" userId="24d9e2df-cc0e-4e8d-92b6-8b1a34daa05c" providerId="ADAL" clId="{F867B1D9-C013-4AAD-8A10-27CA190BD048}" dt="2024-07-01T17:42:00.875" v="3929" actId="1076"/>
          <ac:grpSpMkLst>
            <pc:docMk/>
            <pc:sldMk cId="922605052" sldId="1449"/>
            <ac:grpSpMk id="19" creationId="{10FE4C24-8CE7-11F9-1E02-854CED6BA65E}"/>
          </ac:grpSpMkLst>
        </pc:grpChg>
        <pc:grpChg chg="add mod">
          <ac:chgData name="Catarina Tavares" userId="24d9e2df-cc0e-4e8d-92b6-8b1a34daa05c" providerId="ADAL" clId="{F867B1D9-C013-4AAD-8A10-27CA190BD048}" dt="2024-07-01T17:42:00.875" v="3929" actId="1076"/>
          <ac:grpSpMkLst>
            <pc:docMk/>
            <pc:sldMk cId="922605052" sldId="1449"/>
            <ac:grpSpMk id="23" creationId="{35BD0FCA-394F-4724-AB1E-2830A2C4C86B}"/>
          </ac:grpSpMkLst>
        </pc:grpChg>
        <pc:grpChg chg="add mod">
          <ac:chgData name="Catarina Tavares" userId="24d9e2df-cc0e-4e8d-92b6-8b1a34daa05c" providerId="ADAL" clId="{F867B1D9-C013-4AAD-8A10-27CA190BD048}" dt="2024-07-01T17:42:00.875" v="3929" actId="1076"/>
          <ac:grpSpMkLst>
            <pc:docMk/>
            <pc:sldMk cId="922605052" sldId="1449"/>
            <ac:grpSpMk id="26" creationId="{09CF5B94-2603-2169-16C8-EE1880D7D6BF}"/>
          </ac:grpSpMkLst>
        </pc:grpChg>
        <pc:grpChg chg="add mod">
          <ac:chgData name="Catarina Tavares" userId="24d9e2df-cc0e-4e8d-92b6-8b1a34daa05c" providerId="ADAL" clId="{F867B1D9-C013-4AAD-8A10-27CA190BD048}" dt="2024-07-01T17:42:00.875" v="3929" actId="1076"/>
          <ac:grpSpMkLst>
            <pc:docMk/>
            <pc:sldMk cId="922605052" sldId="1449"/>
            <ac:grpSpMk id="29" creationId="{C6BF7D88-AE44-4068-20FD-15C1A47AB575}"/>
          </ac:grpSpMkLst>
        </pc:grpChg>
        <pc:grpChg chg="add mod">
          <ac:chgData name="Catarina Tavares" userId="24d9e2df-cc0e-4e8d-92b6-8b1a34daa05c" providerId="ADAL" clId="{F867B1D9-C013-4AAD-8A10-27CA190BD048}" dt="2024-07-01T17:42:00.875" v="3929" actId="1076"/>
          <ac:grpSpMkLst>
            <pc:docMk/>
            <pc:sldMk cId="922605052" sldId="1449"/>
            <ac:grpSpMk id="32" creationId="{6E14E171-6AC4-529C-A448-2EDE0D03181A}"/>
          </ac:grpSpMkLst>
        </pc:grpChg>
        <pc:picChg chg="del">
          <ac:chgData name="Catarina Tavares" userId="24d9e2df-cc0e-4e8d-92b6-8b1a34daa05c" providerId="ADAL" clId="{F867B1D9-C013-4AAD-8A10-27CA190BD048}" dt="2024-07-01T17:38:02.685" v="3882" actId="478"/>
          <ac:picMkLst>
            <pc:docMk/>
            <pc:sldMk cId="922605052" sldId="1449"/>
            <ac:picMk id="6" creationId="{D8757573-3494-A01B-5EBC-056EB8AE3D9B}"/>
          </ac:picMkLst>
        </pc:picChg>
        <pc:picChg chg="mod">
          <ac:chgData name="Catarina Tavares" userId="24d9e2df-cc0e-4e8d-92b6-8b1a34daa05c" providerId="ADAL" clId="{F867B1D9-C013-4AAD-8A10-27CA190BD048}" dt="2024-07-01T17:38:43.865" v="3892"/>
          <ac:picMkLst>
            <pc:docMk/>
            <pc:sldMk cId="922605052" sldId="1449"/>
            <ac:picMk id="18" creationId="{985AE8AB-98EB-D015-B71C-60B38F846994}"/>
          </ac:picMkLst>
        </pc:picChg>
        <pc:picChg chg="mod">
          <ac:chgData name="Catarina Tavares" userId="24d9e2df-cc0e-4e8d-92b6-8b1a34daa05c" providerId="ADAL" clId="{F867B1D9-C013-4AAD-8A10-27CA190BD048}" dt="2024-07-01T17:38:43.865" v="3892"/>
          <ac:picMkLst>
            <pc:docMk/>
            <pc:sldMk cId="922605052" sldId="1449"/>
            <ac:picMk id="22" creationId="{238474E1-2A53-058D-7316-0FA5409A7329}"/>
          </ac:picMkLst>
        </pc:picChg>
        <pc:picChg chg="mod">
          <ac:chgData name="Catarina Tavares" userId="24d9e2df-cc0e-4e8d-92b6-8b1a34daa05c" providerId="ADAL" clId="{F867B1D9-C013-4AAD-8A10-27CA190BD048}" dt="2024-07-01T17:38:43.865" v="3892"/>
          <ac:picMkLst>
            <pc:docMk/>
            <pc:sldMk cId="922605052" sldId="1449"/>
            <ac:picMk id="25" creationId="{22D84A05-86E1-FA73-A669-F30F4A61C216}"/>
          </ac:picMkLst>
        </pc:picChg>
        <pc:picChg chg="mod">
          <ac:chgData name="Catarina Tavares" userId="24d9e2df-cc0e-4e8d-92b6-8b1a34daa05c" providerId="ADAL" clId="{F867B1D9-C013-4AAD-8A10-27CA190BD048}" dt="2024-07-01T17:38:43.865" v="3892"/>
          <ac:picMkLst>
            <pc:docMk/>
            <pc:sldMk cId="922605052" sldId="1449"/>
            <ac:picMk id="28" creationId="{ACEB4FF5-B13A-45C6-460B-0AADD316C9A1}"/>
          </ac:picMkLst>
        </pc:picChg>
        <pc:picChg chg="mod">
          <ac:chgData name="Catarina Tavares" userId="24d9e2df-cc0e-4e8d-92b6-8b1a34daa05c" providerId="ADAL" clId="{F867B1D9-C013-4AAD-8A10-27CA190BD048}" dt="2024-07-01T17:38:43.865" v="3892"/>
          <ac:picMkLst>
            <pc:docMk/>
            <pc:sldMk cId="922605052" sldId="1449"/>
            <ac:picMk id="31" creationId="{71111E50-E503-82C8-6DB8-B170080C55C4}"/>
          </ac:picMkLst>
        </pc:picChg>
        <pc:picChg chg="mod">
          <ac:chgData name="Catarina Tavares" userId="24d9e2df-cc0e-4e8d-92b6-8b1a34daa05c" providerId="ADAL" clId="{F867B1D9-C013-4AAD-8A10-27CA190BD048}" dt="2024-07-01T17:38:43.865" v="3892"/>
          <ac:picMkLst>
            <pc:docMk/>
            <pc:sldMk cId="922605052" sldId="1449"/>
            <ac:picMk id="34" creationId="{CB883E65-8F57-B4F8-3384-CE5388761162}"/>
          </ac:picMkLst>
        </pc:picChg>
        <pc:cxnChg chg="del">
          <ac:chgData name="Catarina Tavares" userId="24d9e2df-cc0e-4e8d-92b6-8b1a34daa05c" providerId="ADAL" clId="{F867B1D9-C013-4AAD-8A10-27CA190BD048}" dt="2024-07-01T17:38:12.798" v="3889" actId="478"/>
          <ac:cxnSpMkLst>
            <pc:docMk/>
            <pc:sldMk cId="922605052" sldId="1449"/>
            <ac:cxnSpMk id="13" creationId="{DCF8ADC5-AB4C-9F94-14DB-E8D48AFF2E20}"/>
          </ac:cxnSpMkLst>
        </pc:cxnChg>
        <pc:cxnChg chg="del">
          <ac:chgData name="Catarina Tavares" userId="24d9e2df-cc0e-4e8d-92b6-8b1a34daa05c" providerId="ADAL" clId="{F867B1D9-C013-4AAD-8A10-27CA190BD048}" dt="2024-07-01T17:38:08.835" v="3887" actId="478"/>
          <ac:cxnSpMkLst>
            <pc:docMk/>
            <pc:sldMk cId="922605052" sldId="1449"/>
            <ac:cxnSpMk id="16" creationId="{50A0FAF9-3B54-237B-95C1-15C1A1A6B5E6}"/>
          </ac:cxnSpMkLst>
        </pc:cxnChg>
      </pc:sldChg>
      <pc:sldChg chg="addSp modSp new mod">
        <pc:chgData name="Catarina Tavares" userId="24d9e2df-cc0e-4e8d-92b6-8b1a34daa05c" providerId="ADAL" clId="{F867B1D9-C013-4AAD-8A10-27CA190BD048}" dt="2024-07-01T18:51:37.181" v="4842" actId="20577"/>
        <pc:sldMkLst>
          <pc:docMk/>
          <pc:sldMk cId="49712807" sldId="1450"/>
        </pc:sldMkLst>
        <pc:spChg chg="add mod ord">
          <ac:chgData name="Catarina Tavares" userId="24d9e2df-cc0e-4e8d-92b6-8b1a34daa05c" providerId="ADAL" clId="{F867B1D9-C013-4AAD-8A10-27CA190BD048}" dt="2024-07-01T17:57:24.187" v="4026" actId="167"/>
          <ac:spMkLst>
            <pc:docMk/>
            <pc:sldMk cId="49712807" sldId="1450"/>
            <ac:spMk id="4" creationId="{1B46C001-DB8F-6929-5A4D-EDEC65581DF1}"/>
          </ac:spMkLst>
        </pc:spChg>
        <pc:spChg chg="add mod">
          <ac:chgData name="Catarina Tavares" userId="24d9e2df-cc0e-4e8d-92b6-8b1a34daa05c" providerId="ADAL" clId="{F867B1D9-C013-4AAD-8A10-27CA190BD048}" dt="2024-07-01T18:51:37.181" v="4842" actId="20577"/>
          <ac:spMkLst>
            <pc:docMk/>
            <pc:sldMk cId="49712807" sldId="1450"/>
            <ac:spMk id="6" creationId="{DD8EE464-AEBC-CFD9-CFE9-1B45B9FF4A1F}"/>
          </ac:spMkLst>
        </pc:spChg>
        <pc:picChg chg="add mod">
          <ac:chgData name="Catarina Tavares" userId="24d9e2df-cc0e-4e8d-92b6-8b1a34daa05c" providerId="ADAL" clId="{F867B1D9-C013-4AAD-8A10-27CA190BD048}" dt="2024-07-01T17:59:06.153" v="4035" actId="1076"/>
          <ac:picMkLst>
            <pc:docMk/>
            <pc:sldMk cId="49712807" sldId="1450"/>
            <ac:picMk id="3" creationId="{2D519855-2305-B027-508E-2EDF0DA91334}"/>
          </ac:picMkLst>
        </pc:picChg>
      </pc:sldChg>
      <pc:sldChg chg="addSp modSp new mod">
        <pc:chgData name="Catarina Tavares" userId="24d9e2df-cc0e-4e8d-92b6-8b1a34daa05c" providerId="ADAL" clId="{F867B1D9-C013-4AAD-8A10-27CA190BD048}" dt="2024-07-01T18:12:42.907" v="4234" actId="2711"/>
        <pc:sldMkLst>
          <pc:docMk/>
          <pc:sldMk cId="3898446385" sldId="1451"/>
        </pc:sldMkLst>
        <pc:spChg chg="add mod">
          <ac:chgData name="Catarina Tavares" userId="24d9e2df-cc0e-4e8d-92b6-8b1a34daa05c" providerId="ADAL" clId="{F867B1D9-C013-4AAD-8A10-27CA190BD048}" dt="2024-07-01T18:12:33.397" v="4232" actId="207"/>
          <ac:spMkLst>
            <pc:docMk/>
            <pc:sldMk cId="3898446385" sldId="1451"/>
            <ac:spMk id="2" creationId="{CB131E9B-80A3-9835-9A06-8F5641DB21A5}"/>
          </ac:spMkLst>
        </pc:spChg>
        <pc:spChg chg="add mod">
          <ac:chgData name="Catarina Tavares" userId="24d9e2df-cc0e-4e8d-92b6-8b1a34daa05c" providerId="ADAL" clId="{F867B1D9-C013-4AAD-8A10-27CA190BD048}" dt="2024-07-01T18:12:28.632" v="4231"/>
          <ac:spMkLst>
            <pc:docMk/>
            <pc:sldMk cId="3898446385" sldId="1451"/>
            <ac:spMk id="3" creationId="{D7E4CA72-1737-2DA7-094A-26B8FF2B81B9}"/>
          </ac:spMkLst>
        </pc:spChg>
        <pc:spChg chg="add mod">
          <ac:chgData name="Catarina Tavares" userId="24d9e2df-cc0e-4e8d-92b6-8b1a34daa05c" providerId="ADAL" clId="{F867B1D9-C013-4AAD-8A10-27CA190BD048}" dt="2024-07-01T18:12:42.907" v="4234" actId="2711"/>
          <ac:spMkLst>
            <pc:docMk/>
            <pc:sldMk cId="3898446385" sldId="1451"/>
            <ac:spMk id="6" creationId="{D0704DEE-C0C5-5A6B-E79F-9A5700A7CEB4}"/>
          </ac:spMkLst>
        </pc:spChg>
        <pc:grpChg chg="add mod">
          <ac:chgData name="Catarina Tavares" userId="24d9e2df-cc0e-4e8d-92b6-8b1a34daa05c" providerId="ADAL" clId="{F867B1D9-C013-4AAD-8A10-27CA190BD048}" dt="2024-07-01T18:12:28.632" v="4231"/>
          <ac:grpSpMkLst>
            <pc:docMk/>
            <pc:sldMk cId="3898446385" sldId="1451"/>
            <ac:grpSpMk id="8" creationId="{65E776D1-CCA6-192D-13FB-BA1A63F485C1}"/>
          </ac:grpSpMkLst>
        </pc:grpChg>
        <pc:picChg chg="add mod">
          <ac:chgData name="Catarina Tavares" userId="24d9e2df-cc0e-4e8d-92b6-8b1a34daa05c" providerId="ADAL" clId="{F867B1D9-C013-4AAD-8A10-27CA190BD048}" dt="2024-07-01T18:12:28.632" v="4231"/>
          <ac:picMkLst>
            <pc:docMk/>
            <pc:sldMk cId="3898446385" sldId="1451"/>
            <ac:picMk id="5" creationId="{E7494F88-BAB0-AAD5-5619-F35FCC4D32D3}"/>
          </ac:picMkLst>
        </pc:picChg>
        <pc:picChg chg="add mod">
          <ac:chgData name="Catarina Tavares" userId="24d9e2df-cc0e-4e8d-92b6-8b1a34daa05c" providerId="ADAL" clId="{F867B1D9-C013-4AAD-8A10-27CA190BD048}" dt="2024-07-01T18:12:28.632" v="4231"/>
          <ac:picMkLst>
            <pc:docMk/>
            <pc:sldMk cId="3898446385" sldId="1451"/>
            <ac:picMk id="7" creationId="{2D34F869-EC80-FB2F-3220-66BA255CC409}"/>
          </ac:picMkLst>
        </pc:picChg>
        <pc:picChg chg="mod">
          <ac:chgData name="Catarina Tavares" userId="24d9e2df-cc0e-4e8d-92b6-8b1a34daa05c" providerId="ADAL" clId="{F867B1D9-C013-4AAD-8A10-27CA190BD048}" dt="2024-07-01T18:12:28.632" v="4231"/>
          <ac:picMkLst>
            <pc:docMk/>
            <pc:sldMk cId="3898446385" sldId="1451"/>
            <ac:picMk id="9" creationId="{526EAC4E-34E6-0784-197E-E2E251BCD147}"/>
          </ac:picMkLst>
        </pc:picChg>
        <pc:picChg chg="mod">
          <ac:chgData name="Catarina Tavares" userId="24d9e2df-cc0e-4e8d-92b6-8b1a34daa05c" providerId="ADAL" clId="{F867B1D9-C013-4AAD-8A10-27CA190BD048}" dt="2024-07-01T18:12:28.632" v="4231"/>
          <ac:picMkLst>
            <pc:docMk/>
            <pc:sldMk cId="3898446385" sldId="1451"/>
            <ac:picMk id="10" creationId="{6E3C4C68-1D75-FADE-EC4B-350CF6CA4719}"/>
          </ac:picMkLst>
        </pc:picChg>
        <pc:picChg chg="mod">
          <ac:chgData name="Catarina Tavares" userId="24d9e2df-cc0e-4e8d-92b6-8b1a34daa05c" providerId="ADAL" clId="{F867B1D9-C013-4AAD-8A10-27CA190BD048}" dt="2024-07-01T18:12:28.632" v="4231"/>
          <ac:picMkLst>
            <pc:docMk/>
            <pc:sldMk cId="3898446385" sldId="1451"/>
            <ac:picMk id="11" creationId="{F83A2394-29D2-AAC4-E462-FEE5A8F726FA}"/>
          </ac:picMkLst>
        </pc:picChg>
        <pc:picChg chg="mod">
          <ac:chgData name="Catarina Tavares" userId="24d9e2df-cc0e-4e8d-92b6-8b1a34daa05c" providerId="ADAL" clId="{F867B1D9-C013-4AAD-8A10-27CA190BD048}" dt="2024-07-01T18:12:28.632" v="4231"/>
          <ac:picMkLst>
            <pc:docMk/>
            <pc:sldMk cId="3898446385" sldId="1451"/>
            <ac:picMk id="12" creationId="{80E76F2F-83EC-5D01-027D-D2ECC1397841}"/>
          </ac:picMkLst>
        </pc:picChg>
        <pc:picChg chg="mod">
          <ac:chgData name="Catarina Tavares" userId="24d9e2df-cc0e-4e8d-92b6-8b1a34daa05c" providerId="ADAL" clId="{F867B1D9-C013-4AAD-8A10-27CA190BD048}" dt="2024-07-01T18:12:28.632" v="4231"/>
          <ac:picMkLst>
            <pc:docMk/>
            <pc:sldMk cId="3898446385" sldId="1451"/>
            <ac:picMk id="13" creationId="{7049741A-0982-980D-82E5-08B62C0233C9}"/>
          </ac:picMkLst>
        </pc:picChg>
        <pc:picChg chg="mod">
          <ac:chgData name="Catarina Tavares" userId="24d9e2df-cc0e-4e8d-92b6-8b1a34daa05c" providerId="ADAL" clId="{F867B1D9-C013-4AAD-8A10-27CA190BD048}" dt="2024-07-01T18:12:28.632" v="4231"/>
          <ac:picMkLst>
            <pc:docMk/>
            <pc:sldMk cId="3898446385" sldId="1451"/>
            <ac:picMk id="14" creationId="{A571927D-FAA2-AC8C-0449-93D6BA38ACFC}"/>
          </ac:picMkLst>
        </pc:picChg>
        <pc:cxnChg chg="add mod">
          <ac:chgData name="Catarina Tavares" userId="24d9e2df-cc0e-4e8d-92b6-8b1a34daa05c" providerId="ADAL" clId="{F867B1D9-C013-4AAD-8A10-27CA190BD048}" dt="2024-07-01T18:12:28.632" v="4231"/>
          <ac:cxnSpMkLst>
            <pc:docMk/>
            <pc:sldMk cId="3898446385" sldId="1451"/>
            <ac:cxnSpMk id="4" creationId="{C16E2259-8667-E5AD-261A-BF9F4DCB6C9D}"/>
          </ac:cxnSpMkLst>
        </pc:cxnChg>
      </pc:sldChg>
      <pc:sldChg chg="addSp delSp modSp add mod">
        <pc:chgData name="Catarina Tavares" userId="24d9e2df-cc0e-4e8d-92b6-8b1a34daa05c" providerId="ADAL" clId="{F867B1D9-C013-4AAD-8A10-27CA190BD048}" dt="2024-07-01T18:55:00.948" v="4939" actId="1076"/>
        <pc:sldMkLst>
          <pc:docMk/>
          <pc:sldMk cId="3011408550" sldId="1452"/>
        </pc:sldMkLst>
        <pc:spChg chg="add mod">
          <ac:chgData name="Catarina Tavares" userId="24d9e2df-cc0e-4e8d-92b6-8b1a34daa05c" providerId="ADAL" clId="{F867B1D9-C013-4AAD-8A10-27CA190BD048}" dt="2024-07-01T18:55:00.948" v="4939" actId="1076"/>
          <ac:spMkLst>
            <pc:docMk/>
            <pc:sldMk cId="3011408550" sldId="1452"/>
            <ac:spMk id="2" creationId="{6522528F-0847-AEEE-8E6F-71116EB9CC43}"/>
          </ac:spMkLst>
        </pc:spChg>
        <pc:spChg chg="mod">
          <ac:chgData name="Catarina Tavares" userId="24d9e2df-cc0e-4e8d-92b6-8b1a34daa05c" providerId="ADAL" clId="{F867B1D9-C013-4AAD-8A10-27CA190BD048}" dt="2024-07-01T18:15:39.055" v="4315" actId="1076"/>
          <ac:spMkLst>
            <pc:docMk/>
            <pc:sldMk cId="3011408550" sldId="1452"/>
            <ac:spMk id="6" creationId="{DD8EE464-AEBC-CFD9-CFE9-1B45B9FF4A1F}"/>
          </ac:spMkLst>
        </pc:spChg>
        <pc:picChg chg="del">
          <ac:chgData name="Catarina Tavares" userId="24d9e2df-cc0e-4e8d-92b6-8b1a34daa05c" providerId="ADAL" clId="{F867B1D9-C013-4AAD-8A10-27CA190BD048}" dt="2024-07-01T18:14:24.472" v="4248" actId="478"/>
          <ac:picMkLst>
            <pc:docMk/>
            <pc:sldMk cId="3011408550" sldId="1452"/>
            <ac:picMk id="3" creationId="{2D519855-2305-B027-508E-2EDF0DA91334}"/>
          </ac:picMkLst>
        </pc:picChg>
      </pc:sldChg>
      <pc:sldChg chg="addSp delSp modSp add mod">
        <pc:chgData name="Catarina Tavares" userId="24d9e2df-cc0e-4e8d-92b6-8b1a34daa05c" providerId="ADAL" clId="{F867B1D9-C013-4AAD-8A10-27CA190BD048}" dt="2024-07-01T18:47:26.740" v="4714" actId="1582"/>
        <pc:sldMkLst>
          <pc:docMk/>
          <pc:sldMk cId="4023586814" sldId="1453"/>
        </pc:sldMkLst>
        <pc:spChg chg="add mod">
          <ac:chgData name="Catarina Tavares" userId="24d9e2df-cc0e-4e8d-92b6-8b1a34daa05c" providerId="ADAL" clId="{F867B1D9-C013-4AAD-8A10-27CA190BD048}" dt="2024-07-01T18:47:26.740" v="4714" actId="1582"/>
          <ac:spMkLst>
            <pc:docMk/>
            <pc:sldMk cId="4023586814" sldId="1453"/>
            <ac:spMk id="2" creationId="{42A915AD-4EDF-733C-5928-C1659E909BF6}"/>
          </ac:spMkLst>
        </pc:spChg>
        <pc:spChg chg="add mod">
          <ac:chgData name="Catarina Tavares" userId="24d9e2df-cc0e-4e8d-92b6-8b1a34daa05c" providerId="ADAL" clId="{F867B1D9-C013-4AAD-8A10-27CA190BD048}" dt="2024-07-01T18:19:37.592" v="4415" actId="20577"/>
          <ac:spMkLst>
            <pc:docMk/>
            <pc:sldMk cId="4023586814" sldId="1453"/>
            <ac:spMk id="3" creationId="{E5E4F51E-D6B3-4009-D636-B2C96EC53DBF}"/>
          </ac:spMkLst>
        </pc:spChg>
        <pc:spChg chg="add mod">
          <ac:chgData name="Catarina Tavares" userId="24d9e2df-cc0e-4e8d-92b6-8b1a34daa05c" providerId="ADAL" clId="{F867B1D9-C013-4AAD-8A10-27CA190BD048}" dt="2024-07-01T18:19:41.842" v="4419" actId="20577"/>
          <ac:spMkLst>
            <pc:docMk/>
            <pc:sldMk cId="4023586814" sldId="1453"/>
            <ac:spMk id="4" creationId="{E8B9A4CA-F30B-23C9-E541-2884E1F74601}"/>
          </ac:spMkLst>
        </pc:spChg>
        <pc:spChg chg="del">
          <ac:chgData name="Catarina Tavares" userId="24d9e2df-cc0e-4e8d-92b6-8b1a34daa05c" providerId="ADAL" clId="{F867B1D9-C013-4AAD-8A10-27CA190BD048}" dt="2024-07-01T18:16:17.122" v="4318" actId="478"/>
          <ac:spMkLst>
            <pc:docMk/>
            <pc:sldMk cId="4023586814" sldId="1453"/>
            <ac:spMk id="31" creationId="{521E4C81-7F22-41BC-B11B-A37CE8912F80}"/>
          </ac:spMkLst>
        </pc:spChg>
        <pc:spChg chg="mod">
          <ac:chgData name="Catarina Tavares" userId="24d9e2df-cc0e-4e8d-92b6-8b1a34daa05c" providerId="ADAL" clId="{F867B1D9-C013-4AAD-8A10-27CA190BD048}" dt="2024-07-01T18:19:00.744" v="4407" actId="403"/>
          <ac:spMkLst>
            <pc:docMk/>
            <pc:sldMk cId="4023586814" sldId="1453"/>
            <ac:spMk id="32" creationId="{071D7D1E-D44B-4A0C-B94A-B9B3FA59D9E0}"/>
          </ac:spMkLst>
        </pc:spChg>
        <pc:spChg chg="del">
          <ac:chgData name="Catarina Tavares" userId="24d9e2df-cc0e-4e8d-92b6-8b1a34daa05c" providerId="ADAL" clId="{F867B1D9-C013-4AAD-8A10-27CA190BD048}" dt="2024-07-01T18:18:09.472" v="4393" actId="478"/>
          <ac:spMkLst>
            <pc:docMk/>
            <pc:sldMk cId="4023586814" sldId="1453"/>
            <ac:spMk id="33" creationId="{77EB3496-257B-433C-8788-EEF8305428DA}"/>
          </ac:spMkLst>
        </pc:spChg>
        <pc:spChg chg="mod">
          <ac:chgData name="Catarina Tavares" userId="24d9e2df-cc0e-4e8d-92b6-8b1a34daa05c" providerId="ADAL" clId="{F867B1D9-C013-4AAD-8A10-27CA190BD048}" dt="2024-07-01T18:47:18.829" v="4713" actId="1076"/>
          <ac:spMkLst>
            <pc:docMk/>
            <pc:sldMk cId="4023586814" sldId="1453"/>
            <ac:spMk id="34" creationId="{4610058C-6067-4CA1-9511-69CFBDFE8040}"/>
          </ac:spMkLst>
        </pc:spChg>
      </pc:sldChg>
      <pc:sldChg chg="addSp delSp modSp add mod">
        <pc:chgData name="Catarina Tavares" userId="24d9e2df-cc0e-4e8d-92b6-8b1a34daa05c" providerId="ADAL" clId="{F867B1D9-C013-4AAD-8A10-27CA190BD048}" dt="2024-07-01T18:42:30.331" v="4701" actId="20577"/>
        <pc:sldMkLst>
          <pc:docMk/>
          <pc:sldMk cId="3245019984" sldId="1454"/>
        </pc:sldMkLst>
        <pc:spChg chg="mod">
          <ac:chgData name="Catarina Tavares" userId="24d9e2df-cc0e-4e8d-92b6-8b1a34daa05c" providerId="ADAL" clId="{F867B1D9-C013-4AAD-8A10-27CA190BD048}" dt="2024-07-01T18:40:20.944" v="4652" actId="20577"/>
          <ac:spMkLst>
            <pc:docMk/>
            <pc:sldMk cId="3245019984" sldId="1454"/>
            <ac:spMk id="3" creationId="{C812060B-FE8C-D531-D0F1-EEDE9FB8D2E3}"/>
          </ac:spMkLst>
        </pc:spChg>
        <pc:spChg chg="mod">
          <ac:chgData name="Catarina Tavares" userId="24d9e2df-cc0e-4e8d-92b6-8b1a34daa05c" providerId="ADAL" clId="{F867B1D9-C013-4AAD-8A10-27CA190BD048}" dt="2024-07-01T18:39:40.853" v="4643" actId="1076"/>
          <ac:spMkLst>
            <pc:docMk/>
            <pc:sldMk cId="3245019984" sldId="1454"/>
            <ac:spMk id="4" creationId="{F79EFCB7-E9F4-BD18-00BB-A8E079742374}"/>
          </ac:spMkLst>
        </pc:spChg>
        <pc:spChg chg="mod">
          <ac:chgData name="Catarina Tavares" userId="24d9e2df-cc0e-4e8d-92b6-8b1a34daa05c" providerId="ADAL" clId="{F867B1D9-C013-4AAD-8A10-27CA190BD048}" dt="2024-07-01T18:39:53.421" v="4645" actId="20577"/>
          <ac:spMkLst>
            <pc:docMk/>
            <pc:sldMk cId="3245019984" sldId="1454"/>
            <ac:spMk id="5" creationId="{1E587772-7B86-DE38-A697-1E22FB93C166}"/>
          </ac:spMkLst>
        </pc:spChg>
        <pc:spChg chg="mod">
          <ac:chgData name="Catarina Tavares" userId="24d9e2df-cc0e-4e8d-92b6-8b1a34daa05c" providerId="ADAL" clId="{F867B1D9-C013-4AAD-8A10-27CA190BD048}" dt="2024-07-01T18:32:26.493" v="4556" actId="207"/>
          <ac:spMkLst>
            <pc:docMk/>
            <pc:sldMk cId="3245019984" sldId="1454"/>
            <ac:spMk id="6" creationId="{00000000-0000-0000-0000-000000000000}"/>
          </ac:spMkLst>
        </pc:spChg>
        <pc:spChg chg="mod">
          <ac:chgData name="Catarina Tavares" userId="24d9e2df-cc0e-4e8d-92b6-8b1a34daa05c" providerId="ADAL" clId="{F867B1D9-C013-4AAD-8A10-27CA190BD048}" dt="2024-07-01T18:40:16.320" v="4651" actId="1076"/>
          <ac:spMkLst>
            <pc:docMk/>
            <pc:sldMk cId="3245019984" sldId="1454"/>
            <ac:spMk id="8" creationId="{2D41EA62-40AB-EA33-13F6-D062A8B833DB}"/>
          </ac:spMkLst>
        </pc:spChg>
        <pc:spChg chg="mod">
          <ac:chgData name="Catarina Tavares" userId="24d9e2df-cc0e-4e8d-92b6-8b1a34daa05c" providerId="ADAL" clId="{F867B1D9-C013-4AAD-8A10-27CA190BD048}" dt="2024-07-01T18:39:55.790" v="4646" actId="20577"/>
          <ac:spMkLst>
            <pc:docMk/>
            <pc:sldMk cId="3245019984" sldId="1454"/>
            <ac:spMk id="9" creationId="{9B98E205-7F16-5E26-6916-6B39F04FB01A}"/>
          </ac:spMkLst>
        </pc:spChg>
        <pc:spChg chg="mod">
          <ac:chgData name="Catarina Tavares" userId="24d9e2df-cc0e-4e8d-92b6-8b1a34daa05c" providerId="ADAL" clId="{F867B1D9-C013-4AAD-8A10-27CA190BD048}" dt="2024-07-01T18:41:43.989" v="4662" actId="108"/>
          <ac:spMkLst>
            <pc:docMk/>
            <pc:sldMk cId="3245019984" sldId="1454"/>
            <ac:spMk id="11" creationId="{7263A15E-5614-785C-E264-72E9D2EC0FDD}"/>
          </ac:spMkLst>
        </pc:spChg>
        <pc:spChg chg="mod">
          <ac:chgData name="Catarina Tavares" userId="24d9e2df-cc0e-4e8d-92b6-8b1a34daa05c" providerId="ADAL" clId="{F867B1D9-C013-4AAD-8A10-27CA190BD048}" dt="2024-07-01T18:39:59.660" v="4647"/>
          <ac:spMkLst>
            <pc:docMk/>
            <pc:sldMk cId="3245019984" sldId="1454"/>
            <ac:spMk id="12" creationId="{2E622BAE-F38E-60F6-6891-90E6E8E9D908}"/>
          </ac:spMkLst>
        </pc:spChg>
        <pc:spChg chg="mod">
          <ac:chgData name="Catarina Tavares" userId="24d9e2df-cc0e-4e8d-92b6-8b1a34daa05c" providerId="ADAL" clId="{F867B1D9-C013-4AAD-8A10-27CA190BD048}" dt="2024-07-01T18:42:30.331" v="4701" actId="20577"/>
          <ac:spMkLst>
            <pc:docMk/>
            <pc:sldMk cId="3245019984" sldId="1454"/>
            <ac:spMk id="14" creationId="{435160AA-0A66-CD0A-E891-63C2ECC7544E}"/>
          </ac:spMkLst>
        </pc:spChg>
        <pc:spChg chg="mod">
          <ac:chgData name="Catarina Tavares" userId="24d9e2df-cc0e-4e8d-92b6-8b1a34daa05c" providerId="ADAL" clId="{F867B1D9-C013-4AAD-8A10-27CA190BD048}" dt="2024-07-01T18:40:04.833" v="4649"/>
          <ac:spMkLst>
            <pc:docMk/>
            <pc:sldMk cId="3245019984" sldId="1454"/>
            <ac:spMk id="15" creationId="{01534FD9-C359-98D2-3EC8-DAB0F9571FD8}"/>
          </ac:spMkLst>
        </pc:spChg>
        <pc:spChg chg="mod">
          <ac:chgData name="Catarina Tavares" userId="24d9e2df-cc0e-4e8d-92b6-8b1a34daa05c" providerId="ADAL" clId="{F867B1D9-C013-4AAD-8A10-27CA190BD048}" dt="2024-07-01T18:32:31.192" v="4557" actId="207"/>
          <ac:spMkLst>
            <pc:docMk/>
            <pc:sldMk cId="3245019984" sldId="1454"/>
            <ac:spMk id="22" creationId="{8D27ADBA-35A9-CAE1-7FC1-3AC549AF1C39}"/>
          </ac:spMkLst>
        </pc:spChg>
        <pc:spChg chg="mod">
          <ac:chgData name="Catarina Tavares" userId="24d9e2df-cc0e-4e8d-92b6-8b1a34daa05c" providerId="ADAL" clId="{F867B1D9-C013-4AAD-8A10-27CA190BD048}" dt="2024-07-01T18:35:42.332" v="4612" actId="20577"/>
          <ac:spMkLst>
            <pc:docMk/>
            <pc:sldMk cId="3245019984" sldId="1454"/>
            <ac:spMk id="27" creationId="{F7FD8466-CF24-E7C4-B38B-F91201880E51}"/>
          </ac:spMkLst>
        </pc:spChg>
        <pc:spChg chg="mod">
          <ac:chgData name="Catarina Tavares" userId="24d9e2df-cc0e-4e8d-92b6-8b1a34daa05c" providerId="ADAL" clId="{F867B1D9-C013-4AAD-8A10-27CA190BD048}" dt="2024-07-01T18:32:40.400" v="4559" actId="207"/>
          <ac:spMkLst>
            <pc:docMk/>
            <pc:sldMk cId="3245019984" sldId="1454"/>
            <ac:spMk id="28" creationId="{4468C9ED-CA49-07C1-4CF9-64BFF28FB0FE}"/>
          </ac:spMkLst>
        </pc:spChg>
        <pc:spChg chg="mod">
          <ac:chgData name="Catarina Tavares" userId="24d9e2df-cc0e-4e8d-92b6-8b1a34daa05c" providerId="ADAL" clId="{F867B1D9-C013-4AAD-8A10-27CA190BD048}" dt="2024-07-01T18:32:26.493" v="4556" actId="207"/>
          <ac:spMkLst>
            <pc:docMk/>
            <pc:sldMk cId="3245019984" sldId="1454"/>
            <ac:spMk id="31" creationId="{43128493-1C62-C2C9-B678-8821BF913A45}"/>
          </ac:spMkLst>
        </pc:spChg>
        <pc:spChg chg="mod">
          <ac:chgData name="Catarina Tavares" userId="24d9e2df-cc0e-4e8d-92b6-8b1a34daa05c" providerId="ADAL" clId="{F867B1D9-C013-4AAD-8A10-27CA190BD048}" dt="2024-07-01T18:32:34.480" v="4558" actId="207"/>
          <ac:spMkLst>
            <pc:docMk/>
            <pc:sldMk cId="3245019984" sldId="1454"/>
            <ac:spMk id="32" creationId="{E2DCA56D-8A83-4582-B258-E12A2156F0F4}"/>
          </ac:spMkLst>
        </pc:spChg>
        <pc:spChg chg="mod">
          <ac:chgData name="Catarina Tavares" userId="24d9e2df-cc0e-4e8d-92b6-8b1a34daa05c" providerId="ADAL" clId="{F867B1D9-C013-4AAD-8A10-27CA190BD048}" dt="2024-07-01T18:38:00.601" v="4634" actId="21"/>
          <ac:spMkLst>
            <pc:docMk/>
            <pc:sldMk cId="3245019984" sldId="1454"/>
            <ac:spMk id="34" creationId="{D181E957-8A65-99A9-FF59-022F1911525D}"/>
          </ac:spMkLst>
        </pc:spChg>
        <pc:spChg chg="mod">
          <ac:chgData name="Catarina Tavares" userId="24d9e2df-cc0e-4e8d-92b6-8b1a34daa05c" providerId="ADAL" clId="{F867B1D9-C013-4AAD-8A10-27CA190BD048}" dt="2024-07-01T18:32:53.822" v="4562" actId="207"/>
          <ac:spMkLst>
            <pc:docMk/>
            <pc:sldMk cId="3245019984" sldId="1454"/>
            <ac:spMk id="35" creationId="{67F16072-8598-DC04-9B34-4BA75DA9C76D}"/>
          </ac:spMkLst>
        </pc:spChg>
        <pc:spChg chg="mod">
          <ac:chgData name="Catarina Tavares" userId="24d9e2df-cc0e-4e8d-92b6-8b1a34daa05c" providerId="ADAL" clId="{F867B1D9-C013-4AAD-8A10-27CA190BD048}" dt="2024-07-01T18:33:14.820" v="4573" actId="20577"/>
          <ac:spMkLst>
            <pc:docMk/>
            <pc:sldMk cId="3245019984" sldId="1454"/>
            <ac:spMk id="37" creationId="{ABCE9FC9-80B1-3AA5-96B6-3293C5FE557F}"/>
          </ac:spMkLst>
        </pc:spChg>
        <pc:spChg chg="mod">
          <ac:chgData name="Catarina Tavares" userId="24d9e2df-cc0e-4e8d-92b6-8b1a34daa05c" providerId="ADAL" clId="{F867B1D9-C013-4AAD-8A10-27CA190BD048}" dt="2024-07-01T18:32:46.874" v="4560" actId="207"/>
          <ac:spMkLst>
            <pc:docMk/>
            <pc:sldMk cId="3245019984" sldId="1454"/>
            <ac:spMk id="38" creationId="{9CFCDE5B-C268-9E50-6867-F86278F64F7D}"/>
          </ac:spMkLst>
        </pc:spChg>
        <pc:spChg chg="mod">
          <ac:chgData name="Catarina Tavares" userId="24d9e2df-cc0e-4e8d-92b6-8b1a34daa05c" providerId="ADAL" clId="{F867B1D9-C013-4AAD-8A10-27CA190BD048}" dt="2024-07-01T18:35:18.801" v="4609" actId="20577"/>
          <ac:spMkLst>
            <pc:docMk/>
            <pc:sldMk cId="3245019984" sldId="1454"/>
            <ac:spMk id="40" creationId="{7CB828DE-E1B2-2614-1E5D-B4190DD79652}"/>
          </ac:spMkLst>
        </pc:spChg>
        <pc:spChg chg="mod">
          <ac:chgData name="Catarina Tavares" userId="24d9e2df-cc0e-4e8d-92b6-8b1a34daa05c" providerId="ADAL" clId="{F867B1D9-C013-4AAD-8A10-27CA190BD048}" dt="2024-07-01T18:32:50.692" v="4561" actId="207"/>
          <ac:spMkLst>
            <pc:docMk/>
            <pc:sldMk cId="3245019984" sldId="1454"/>
            <ac:spMk id="41" creationId="{363926C3-9E2D-B6C6-2655-56385F95B41D}"/>
          </ac:spMkLst>
        </pc:spChg>
        <pc:spChg chg="del">
          <ac:chgData name="Catarina Tavares" userId="24d9e2df-cc0e-4e8d-92b6-8b1a34daa05c" providerId="ADAL" clId="{F867B1D9-C013-4AAD-8A10-27CA190BD048}" dt="2024-07-01T18:27:55.763" v="4461" actId="478"/>
          <ac:spMkLst>
            <pc:docMk/>
            <pc:sldMk cId="3245019984" sldId="1454"/>
            <ac:spMk id="42" creationId="{CDD914C2-9233-DD30-EAC6-CD172B5472A7}"/>
          </ac:spMkLst>
        </pc:spChg>
        <pc:grpChg chg="add mod">
          <ac:chgData name="Catarina Tavares" userId="24d9e2df-cc0e-4e8d-92b6-8b1a34daa05c" providerId="ADAL" clId="{F867B1D9-C013-4AAD-8A10-27CA190BD048}" dt="2024-07-01T18:39:48.029" v="4644" actId="1076"/>
          <ac:grpSpMkLst>
            <pc:docMk/>
            <pc:sldMk cId="3245019984" sldId="1454"/>
            <ac:grpSpMk id="2" creationId="{C3796AF2-A02D-3C78-E623-8B802D8BFFE7}"/>
          </ac:grpSpMkLst>
        </pc:grpChg>
        <pc:grpChg chg="add mod">
          <ac:chgData name="Catarina Tavares" userId="24d9e2df-cc0e-4e8d-92b6-8b1a34daa05c" providerId="ADAL" clId="{F867B1D9-C013-4AAD-8A10-27CA190BD048}" dt="2024-07-01T18:39:48.029" v="4644" actId="1076"/>
          <ac:grpSpMkLst>
            <pc:docMk/>
            <pc:sldMk cId="3245019984" sldId="1454"/>
            <ac:grpSpMk id="7" creationId="{F66A5AF3-C47D-E5A1-0287-DD949609815E}"/>
          </ac:grpSpMkLst>
        </pc:grpChg>
        <pc:grpChg chg="add mod">
          <ac:chgData name="Catarina Tavares" userId="24d9e2df-cc0e-4e8d-92b6-8b1a34daa05c" providerId="ADAL" clId="{F867B1D9-C013-4AAD-8A10-27CA190BD048}" dt="2024-07-01T18:40:03.701" v="4648" actId="1076"/>
          <ac:grpSpMkLst>
            <pc:docMk/>
            <pc:sldMk cId="3245019984" sldId="1454"/>
            <ac:grpSpMk id="10" creationId="{C0259BA7-B5B5-86D5-D602-55FC2EFE9697}"/>
          </ac:grpSpMkLst>
        </pc:grpChg>
        <pc:grpChg chg="add mod">
          <ac:chgData name="Catarina Tavares" userId="24d9e2df-cc0e-4e8d-92b6-8b1a34daa05c" providerId="ADAL" clId="{F867B1D9-C013-4AAD-8A10-27CA190BD048}" dt="2024-07-01T18:40:11.031" v="4650" actId="1076"/>
          <ac:grpSpMkLst>
            <pc:docMk/>
            <pc:sldMk cId="3245019984" sldId="1454"/>
            <ac:grpSpMk id="13" creationId="{C3A07808-1EBE-178B-98FA-6A5EAC94C423}"/>
          </ac:grpSpMkLst>
        </pc:grpChg>
        <pc:grpChg chg="mod">
          <ac:chgData name="Catarina Tavares" userId="24d9e2df-cc0e-4e8d-92b6-8b1a34daa05c" providerId="ADAL" clId="{F867B1D9-C013-4AAD-8A10-27CA190BD048}" dt="2024-07-01T18:39:36.860" v="4642" actId="1076"/>
          <ac:grpSpMkLst>
            <pc:docMk/>
            <pc:sldMk cId="3245019984" sldId="1454"/>
            <ac:grpSpMk id="25" creationId="{5F46B068-E041-F42E-30F2-C40383C16DB0}"/>
          </ac:grpSpMkLst>
        </pc:grpChg>
        <pc:grpChg chg="mod">
          <ac:chgData name="Catarina Tavares" userId="24d9e2df-cc0e-4e8d-92b6-8b1a34daa05c" providerId="ADAL" clId="{F867B1D9-C013-4AAD-8A10-27CA190BD048}" dt="2024-07-01T18:39:36.860" v="4642" actId="1076"/>
          <ac:grpSpMkLst>
            <pc:docMk/>
            <pc:sldMk cId="3245019984" sldId="1454"/>
            <ac:grpSpMk id="26" creationId="{C303FF02-9D9C-CB94-CAE4-32E7B25A3852}"/>
          </ac:grpSpMkLst>
        </pc:grpChg>
        <pc:grpChg chg="mod">
          <ac:chgData name="Catarina Tavares" userId="24d9e2df-cc0e-4e8d-92b6-8b1a34daa05c" providerId="ADAL" clId="{F867B1D9-C013-4AAD-8A10-27CA190BD048}" dt="2024-07-01T18:39:36.860" v="4642" actId="1076"/>
          <ac:grpSpMkLst>
            <pc:docMk/>
            <pc:sldMk cId="3245019984" sldId="1454"/>
            <ac:grpSpMk id="30" creationId="{8179B485-3F9C-3834-ADCB-CAE1096F18F2}"/>
          </ac:grpSpMkLst>
        </pc:grpChg>
        <pc:grpChg chg="mod">
          <ac:chgData name="Catarina Tavares" userId="24d9e2df-cc0e-4e8d-92b6-8b1a34daa05c" providerId="ADAL" clId="{F867B1D9-C013-4AAD-8A10-27CA190BD048}" dt="2024-07-01T18:39:36.860" v="4642" actId="1076"/>
          <ac:grpSpMkLst>
            <pc:docMk/>
            <pc:sldMk cId="3245019984" sldId="1454"/>
            <ac:grpSpMk id="33" creationId="{8725D364-D231-AF59-C392-B10F38795EEC}"/>
          </ac:grpSpMkLst>
        </pc:grpChg>
        <pc:grpChg chg="mod">
          <ac:chgData name="Catarina Tavares" userId="24d9e2df-cc0e-4e8d-92b6-8b1a34daa05c" providerId="ADAL" clId="{F867B1D9-C013-4AAD-8A10-27CA190BD048}" dt="2024-07-01T18:39:36.860" v="4642" actId="1076"/>
          <ac:grpSpMkLst>
            <pc:docMk/>
            <pc:sldMk cId="3245019984" sldId="1454"/>
            <ac:grpSpMk id="36" creationId="{A3F70AF0-0DBB-7B49-E997-B2FCEFBEF9EF}"/>
          </ac:grpSpMkLst>
        </pc:grpChg>
        <pc:grpChg chg="mod">
          <ac:chgData name="Catarina Tavares" userId="24d9e2df-cc0e-4e8d-92b6-8b1a34daa05c" providerId="ADAL" clId="{F867B1D9-C013-4AAD-8A10-27CA190BD048}" dt="2024-07-01T18:39:48.029" v="4644" actId="1076"/>
          <ac:grpSpMkLst>
            <pc:docMk/>
            <pc:sldMk cId="3245019984" sldId="1454"/>
            <ac:grpSpMk id="39" creationId="{D129D122-4277-7290-7C6C-C866815A786B}"/>
          </ac:grpSpMkLst>
        </pc:grpChg>
      </pc:sldChg>
      <pc:sldChg chg="delSp new del mod">
        <pc:chgData name="Catarina Tavares" userId="24d9e2df-cc0e-4e8d-92b6-8b1a34daa05c" providerId="ADAL" clId="{F867B1D9-C013-4AAD-8A10-27CA190BD048}" dt="2024-07-01T18:57:34.318" v="4942" actId="47"/>
        <pc:sldMkLst>
          <pc:docMk/>
          <pc:sldMk cId="1927116961" sldId="1455"/>
        </pc:sldMkLst>
        <pc:spChg chg="del">
          <ac:chgData name="Catarina Tavares" userId="24d9e2df-cc0e-4e8d-92b6-8b1a34daa05c" providerId="ADAL" clId="{F867B1D9-C013-4AAD-8A10-27CA190BD048}" dt="2024-07-01T18:56:45.888" v="4941" actId="478"/>
          <ac:spMkLst>
            <pc:docMk/>
            <pc:sldMk cId="1927116961" sldId="1455"/>
            <ac:spMk id="2" creationId="{7AF3A764-0411-F9B2-419D-2E23A31DC70B}"/>
          </ac:spMkLst>
        </pc:spChg>
        <pc:spChg chg="del">
          <ac:chgData name="Catarina Tavares" userId="24d9e2df-cc0e-4e8d-92b6-8b1a34daa05c" providerId="ADAL" clId="{F867B1D9-C013-4AAD-8A10-27CA190BD048}" dt="2024-07-01T18:56:45.888" v="4941" actId="478"/>
          <ac:spMkLst>
            <pc:docMk/>
            <pc:sldMk cId="1927116961" sldId="1455"/>
            <ac:spMk id="3" creationId="{A3CE6860-46C3-D593-98FB-9A8B21D7236D}"/>
          </ac:spMkLst>
        </pc:spChg>
        <pc:spChg chg="del">
          <ac:chgData name="Catarina Tavares" userId="24d9e2df-cc0e-4e8d-92b6-8b1a34daa05c" providerId="ADAL" clId="{F867B1D9-C013-4AAD-8A10-27CA190BD048}" dt="2024-07-01T18:56:45.888" v="4941" actId="478"/>
          <ac:spMkLst>
            <pc:docMk/>
            <pc:sldMk cId="1927116961" sldId="1455"/>
            <ac:spMk id="4" creationId="{843DEBEB-A10B-4D74-1E2E-017000C9767B}"/>
          </ac:spMkLst>
        </pc:spChg>
        <pc:spChg chg="del">
          <ac:chgData name="Catarina Tavares" userId="24d9e2df-cc0e-4e8d-92b6-8b1a34daa05c" providerId="ADAL" clId="{F867B1D9-C013-4AAD-8A10-27CA190BD048}" dt="2024-07-01T18:56:45.888" v="4941" actId="478"/>
          <ac:spMkLst>
            <pc:docMk/>
            <pc:sldMk cId="1927116961" sldId="1455"/>
            <ac:spMk id="5" creationId="{B8D68813-10CD-EDF9-D9C6-977234137A8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483B6B-3312-42BE-9776-CE97294CF18C}" type="datetimeFigureOut">
              <a:rPr lang="pt-PT" smtClean="0"/>
              <a:t>06/12/2024</a:t>
            </a:fld>
            <a:endParaRPr lang="pt-PT"/>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2045FD-A027-47A5-A99D-6975F74CA667}" type="slidenum">
              <a:rPr lang="pt-PT" smtClean="0"/>
              <a:t>‹#›</a:t>
            </a:fld>
            <a:endParaRPr lang="pt-PT"/>
          </a:p>
        </p:txBody>
      </p:sp>
    </p:spTree>
    <p:extLst>
      <p:ext uri="{BB962C8B-B14F-4D97-AF65-F5344CB8AC3E}">
        <p14:creationId xmlns:p14="http://schemas.microsoft.com/office/powerpoint/2010/main" val="3632248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E02045FD-A027-47A5-A99D-6975F74CA667}" type="slidenum">
              <a:rPr lang="pt-PT" smtClean="0"/>
              <a:t>1</a:t>
            </a:fld>
            <a:endParaRPr lang="pt-PT"/>
          </a:p>
        </p:txBody>
      </p:sp>
    </p:spTree>
    <p:extLst>
      <p:ext uri="{BB962C8B-B14F-4D97-AF65-F5344CB8AC3E}">
        <p14:creationId xmlns:p14="http://schemas.microsoft.com/office/powerpoint/2010/main" val="1110292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GB" dirty="0"/>
          </a:p>
        </p:txBody>
      </p:sp>
      <p:sp>
        <p:nvSpPr>
          <p:cNvPr id="4" name="Marcador de Posição do Número do Diapositivo 3"/>
          <p:cNvSpPr>
            <a:spLocks noGrp="1"/>
          </p:cNvSpPr>
          <p:nvPr>
            <p:ph type="sldNum" sz="quarter" idx="5"/>
          </p:nvPr>
        </p:nvSpPr>
        <p:spPr/>
        <p:txBody>
          <a:bodyPr/>
          <a:lstStyle/>
          <a:p>
            <a:fld id="{4ED2F657-2D45-4C3E-9BFF-6BA86DE69985}" type="slidenum">
              <a:rPr lang="pt-PT" smtClean="0"/>
              <a:t>26</a:t>
            </a:fld>
            <a:endParaRPr lang="pt-PT"/>
          </a:p>
        </p:txBody>
      </p:sp>
    </p:spTree>
    <p:extLst>
      <p:ext uri="{BB962C8B-B14F-4D97-AF65-F5344CB8AC3E}">
        <p14:creationId xmlns:p14="http://schemas.microsoft.com/office/powerpoint/2010/main" val="1535993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GB" dirty="0"/>
          </a:p>
        </p:txBody>
      </p:sp>
      <p:sp>
        <p:nvSpPr>
          <p:cNvPr id="4" name="Marcador de Posição do Número do Diapositivo 3"/>
          <p:cNvSpPr>
            <a:spLocks noGrp="1"/>
          </p:cNvSpPr>
          <p:nvPr>
            <p:ph type="sldNum" sz="quarter" idx="5"/>
          </p:nvPr>
        </p:nvSpPr>
        <p:spPr/>
        <p:txBody>
          <a:bodyPr/>
          <a:lstStyle/>
          <a:p>
            <a:fld id="{4ED2F657-2D45-4C3E-9BFF-6BA86DE69985}" type="slidenum">
              <a:rPr lang="pt-PT" smtClean="0"/>
              <a:t>27</a:t>
            </a:fld>
            <a:endParaRPr lang="pt-PT"/>
          </a:p>
        </p:txBody>
      </p:sp>
    </p:spTree>
    <p:extLst>
      <p:ext uri="{BB962C8B-B14F-4D97-AF65-F5344CB8AC3E}">
        <p14:creationId xmlns:p14="http://schemas.microsoft.com/office/powerpoint/2010/main" val="16524418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GB" dirty="0"/>
          </a:p>
        </p:txBody>
      </p:sp>
      <p:sp>
        <p:nvSpPr>
          <p:cNvPr id="4" name="Marcador de Posição do Número do Diapositivo 3"/>
          <p:cNvSpPr>
            <a:spLocks noGrp="1"/>
          </p:cNvSpPr>
          <p:nvPr>
            <p:ph type="sldNum" sz="quarter" idx="5"/>
          </p:nvPr>
        </p:nvSpPr>
        <p:spPr/>
        <p:txBody>
          <a:bodyPr/>
          <a:lstStyle/>
          <a:p>
            <a:fld id="{4ED2F657-2D45-4C3E-9BFF-6BA86DE69985}" type="slidenum">
              <a:rPr lang="pt-PT" smtClean="0"/>
              <a:t>30</a:t>
            </a:fld>
            <a:endParaRPr lang="pt-PT"/>
          </a:p>
        </p:txBody>
      </p:sp>
    </p:spTree>
    <p:extLst>
      <p:ext uri="{BB962C8B-B14F-4D97-AF65-F5344CB8AC3E}">
        <p14:creationId xmlns:p14="http://schemas.microsoft.com/office/powerpoint/2010/main" val="11621206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GB" dirty="0"/>
          </a:p>
        </p:txBody>
      </p:sp>
      <p:sp>
        <p:nvSpPr>
          <p:cNvPr id="4" name="Marcador de Posição do Número do Diapositivo 3"/>
          <p:cNvSpPr>
            <a:spLocks noGrp="1"/>
          </p:cNvSpPr>
          <p:nvPr>
            <p:ph type="sldNum" sz="quarter" idx="5"/>
          </p:nvPr>
        </p:nvSpPr>
        <p:spPr/>
        <p:txBody>
          <a:bodyPr/>
          <a:lstStyle/>
          <a:p>
            <a:fld id="{4ED2F657-2D45-4C3E-9BFF-6BA86DE69985}" type="slidenum">
              <a:rPr lang="pt-PT" smtClean="0"/>
              <a:t>41</a:t>
            </a:fld>
            <a:endParaRPr lang="pt-PT"/>
          </a:p>
        </p:txBody>
      </p:sp>
    </p:spTree>
    <p:extLst>
      <p:ext uri="{BB962C8B-B14F-4D97-AF65-F5344CB8AC3E}">
        <p14:creationId xmlns:p14="http://schemas.microsoft.com/office/powerpoint/2010/main" val="3742699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E02045FD-A027-47A5-A99D-6975F74CA667}" type="slidenum">
              <a:rPr lang="pt-PT" smtClean="0"/>
              <a:t>45</a:t>
            </a:fld>
            <a:endParaRPr lang="pt-PT"/>
          </a:p>
        </p:txBody>
      </p:sp>
    </p:spTree>
    <p:extLst>
      <p:ext uri="{BB962C8B-B14F-4D97-AF65-F5344CB8AC3E}">
        <p14:creationId xmlns:p14="http://schemas.microsoft.com/office/powerpoint/2010/main" val="2792578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E02045FD-A027-47A5-A99D-6975F74CA667}" type="slidenum">
              <a:rPr lang="pt-PT" smtClean="0"/>
              <a:t>9</a:t>
            </a:fld>
            <a:endParaRPr lang="pt-PT"/>
          </a:p>
        </p:txBody>
      </p:sp>
    </p:spTree>
    <p:extLst>
      <p:ext uri="{BB962C8B-B14F-4D97-AF65-F5344CB8AC3E}">
        <p14:creationId xmlns:p14="http://schemas.microsoft.com/office/powerpoint/2010/main" val="1460358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E02045FD-A027-47A5-A99D-6975F74CA667}" type="slidenum">
              <a:rPr lang="pt-PT" smtClean="0"/>
              <a:t>13</a:t>
            </a:fld>
            <a:endParaRPr lang="pt-PT"/>
          </a:p>
        </p:txBody>
      </p:sp>
    </p:spTree>
    <p:extLst>
      <p:ext uri="{BB962C8B-B14F-4D97-AF65-F5344CB8AC3E}">
        <p14:creationId xmlns:p14="http://schemas.microsoft.com/office/powerpoint/2010/main" val="67600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E02045FD-A027-47A5-A99D-6975F74CA667}" type="slidenum">
              <a:rPr lang="pt-PT" smtClean="0"/>
              <a:t>14</a:t>
            </a:fld>
            <a:endParaRPr lang="pt-PT"/>
          </a:p>
        </p:txBody>
      </p:sp>
    </p:spTree>
    <p:extLst>
      <p:ext uri="{BB962C8B-B14F-4D97-AF65-F5344CB8AC3E}">
        <p14:creationId xmlns:p14="http://schemas.microsoft.com/office/powerpoint/2010/main" val="4050296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E02045FD-A027-47A5-A99D-6975F74CA667}" type="slidenum">
              <a:rPr lang="pt-PT" smtClean="0"/>
              <a:t>15</a:t>
            </a:fld>
            <a:endParaRPr lang="pt-PT"/>
          </a:p>
        </p:txBody>
      </p:sp>
    </p:spTree>
    <p:extLst>
      <p:ext uri="{BB962C8B-B14F-4D97-AF65-F5344CB8AC3E}">
        <p14:creationId xmlns:p14="http://schemas.microsoft.com/office/powerpoint/2010/main" val="2686809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E02045FD-A027-47A5-A99D-6975F74CA667}" type="slidenum">
              <a:rPr lang="pt-PT" smtClean="0"/>
              <a:t>16</a:t>
            </a:fld>
            <a:endParaRPr lang="pt-PT"/>
          </a:p>
        </p:txBody>
      </p:sp>
    </p:spTree>
    <p:extLst>
      <p:ext uri="{BB962C8B-B14F-4D97-AF65-F5344CB8AC3E}">
        <p14:creationId xmlns:p14="http://schemas.microsoft.com/office/powerpoint/2010/main" val="26528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E02045FD-A027-47A5-A99D-6975F74CA667}" type="slidenum">
              <a:rPr lang="pt-PT" smtClean="0"/>
              <a:t>18</a:t>
            </a:fld>
            <a:endParaRPr lang="pt-PT"/>
          </a:p>
        </p:txBody>
      </p:sp>
    </p:spTree>
    <p:extLst>
      <p:ext uri="{BB962C8B-B14F-4D97-AF65-F5344CB8AC3E}">
        <p14:creationId xmlns:p14="http://schemas.microsoft.com/office/powerpoint/2010/main" val="3108643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GB" dirty="0"/>
          </a:p>
        </p:txBody>
      </p:sp>
      <p:sp>
        <p:nvSpPr>
          <p:cNvPr id="4" name="Marcador de Posição do Número do Diapositivo 3"/>
          <p:cNvSpPr>
            <a:spLocks noGrp="1"/>
          </p:cNvSpPr>
          <p:nvPr>
            <p:ph type="sldNum" sz="quarter" idx="5"/>
          </p:nvPr>
        </p:nvSpPr>
        <p:spPr/>
        <p:txBody>
          <a:bodyPr/>
          <a:lstStyle/>
          <a:p>
            <a:fld id="{4ED2F657-2D45-4C3E-9BFF-6BA86DE69985}" type="slidenum">
              <a:rPr lang="pt-PT" smtClean="0"/>
              <a:t>24</a:t>
            </a:fld>
            <a:endParaRPr lang="pt-PT"/>
          </a:p>
        </p:txBody>
      </p:sp>
    </p:spTree>
    <p:extLst>
      <p:ext uri="{BB962C8B-B14F-4D97-AF65-F5344CB8AC3E}">
        <p14:creationId xmlns:p14="http://schemas.microsoft.com/office/powerpoint/2010/main" val="3458897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en-GB" dirty="0"/>
          </a:p>
        </p:txBody>
      </p:sp>
      <p:sp>
        <p:nvSpPr>
          <p:cNvPr id="4" name="Marcador de Posição do Número do Diapositivo 3"/>
          <p:cNvSpPr>
            <a:spLocks noGrp="1"/>
          </p:cNvSpPr>
          <p:nvPr>
            <p:ph type="sldNum" sz="quarter" idx="5"/>
          </p:nvPr>
        </p:nvSpPr>
        <p:spPr/>
        <p:txBody>
          <a:bodyPr/>
          <a:lstStyle/>
          <a:p>
            <a:fld id="{4ED2F657-2D45-4C3E-9BFF-6BA86DE69985}" type="slidenum">
              <a:rPr lang="pt-PT" smtClean="0"/>
              <a:t>25</a:t>
            </a:fld>
            <a:endParaRPr lang="pt-PT"/>
          </a:p>
        </p:txBody>
      </p:sp>
    </p:spTree>
    <p:extLst>
      <p:ext uri="{BB962C8B-B14F-4D97-AF65-F5344CB8AC3E}">
        <p14:creationId xmlns:p14="http://schemas.microsoft.com/office/powerpoint/2010/main" val="1999818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4CC75E-B3CB-FBB1-F7D3-09F3EDBA7D17}"/>
              </a:ext>
            </a:extLst>
          </p:cNvPr>
          <p:cNvSpPr>
            <a:spLocks noGrp="1"/>
          </p:cNvSpPr>
          <p:nvPr>
            <p:ph type="ctrTitle"/>
          </p:nvPr>
        </p:nvSpPr>
        <p:spPr>
          <a:xfrm>
            <a:off x="1524000" y="1122363"/>
            <a:ext cx="9144000" cy="2387600"/>
          </a:xfrm>
        </p:spPr>
        <p:txBody>
          <a:bodyPr anchor="b"/>
          <a:lstStyle>
            <a:lvl1pPr algn="ctr">
              <a:defRPr sz="6000"/>
            </a:lvl1pPr>
          </a:lstStyle>
          <a:p>
            <a:r>
              <a:rPr lang="pt-PT"/>
              <a:t>Clique para editar o estilo de título do Modelo Global</a:t>
            </a:r>
          </a:p>
        </p:txBody>
      </p:sp>
      <p:sp>
        <p:nvSpPr>
          <p:cNvPr id="3" name="Subtítulo 2">
            <a:extLst>
              <a:ext uri="{FF2B5EF4-FFF2-40B4-BE49-F238E27FC236}">
                <a16:creationId xmlns:a16="http://schemas.microsoft.com/office/drawing/2014/main" id="{1C6C24DE-289B-0D19-6C13-9CF8AC2CDC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p>
        </p:txBody>
      </p:sp>
      <p:sp>
        <p:nvSpPr>
          <p:cNvPr id="4" name="Marcador de Posição da Data 3">
            <a:extLst>
              <a:ext uri="{FF2B5EF4-FFF2-40B4-BE49-F238E27FC236}">
                <a16:creationId xmlns:a16="http://schemas.microsoft.com/office/drawing/2014/main" id="{1AD52313-E946-2EAD-3DE3-7D6957617B9C}"/>
              </a:ext>
            </a:extLst>
          </p:cNvPr>
          <p:cNvSpPr>
            <a:spLocks noGrp="1"/>
          </p:cNvSpPr>
          <p:nvPr>
            <p:ph type="dt" sz="half" idx="10"/>
          </p:nvPr>
        </p:nvSpPr>
        <p:spPr/>
        <p:txBody>
          <a:bodyPr/>
          <a:lstStyle/>
          <a:p>
            <a:fld id="{79198C13-0A78-42DD-927D-064504F769B4}"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0331392E-590C-CBA6-B208-71602CC36D79}"/>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F44EC94C-1B21-43B0-4286-8F30C78D5736}"/>
              </a:ext>
            </a:extLst>
          </p:cNvPr>
          <p:cNvSpPr>
            <a:spLocks noGrp="1"/>
          </p:cNvSpPr>
          <p:nvPr>
            <p:ph type="sldNum" sz="quarter" idx="12"/>
          </p:nvPr>
        </p:nvSpPr>
        <p:spPr/>
        <p:txBody>
          <a:bodyPr/>
          <a:lstStyle/>
          <a:p>
            <a:fld id="{751B1BEA-5D48-491D-A368-50EDB0BDA781}" type="slidenum">
              <a:rPr lang="pt-PT" smtClean="0"/>
              <a:t>‹#›</a:t>
            </a:fld>
            <a:endParaRPr lang="pt-PT"/>
          </a:p>
        </p:txBody>
      </p:sp>
    </p:spTree>
    <p:extLst>
      <p:ext uri="{BB962C8B-B14F-4D97-AF65-F5344CB8AC3E}">
        <p14:creationId xmlns:p14="http://schemas.microsoft.com/office/powerpoint/2010/main" val="3940886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94618A-C039-4E93-2935-5F8808B8901E}"/>
              </a:ext>
            </a:extLst>
          </p:cNvPr>
          <p:cNvSpPr>
            <a:spLocks noGrp="1"/>
          </p:cNvSpPr>
          <p:nvPr>
            <p:ph type="title"/>
          </p:nvPr>
        </p:nvSpPr>
        <p:spPr/>
        <p:txBody>
          <a:bodyPr/>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B6CF5B2F-6DD3-4F33-DBC8-628D64161CA0}"/>
              </a:ext>
            </a:extLst>
          </p:cNvPr>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085F7A15-0F7F-1E7D-6296-D2339D08BDEF}"/>
              </a:ext>
            </a:extLst>
          </p:cNvPr>
          <p:cNvSpPr>
            <a:spLocks noGrp="1"/>
          </p:cNvSpPr>
          <p:nvPr>
            <p:ph type="dt" sz="half" idx="10"/>
          </p:nvPr>
        </p:nvSpPr>
        <p:spPr/>
        <p:txBody>
          <a:bodyPr/>
          <a:lstStyle/>
          <a:p>
            <a:fld id="{79198C13-0A78-42DD-927D-064504F769B4}"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9DFC6ADE-A615-BE2C-0CF4-176A2B51A708}"/>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62F74172-C498-5778-3DA3-90B744C1ABAB}"/>
              </a:ext>
            </a:extLst>
          </p:cNvPr>
          <p:cNvSpPr>
            <a:spLocks noGrp="1"/>
          </p:cNvSpPr>
          <p:nvPr>
            <p:ph type="sldNum" sz="quarter" idx="12"/>
          </p:nvPr>
        </p:nvSpPr>
        <p:spPr/>
        <p:txBody>
          <a:bodyPr/>
          <a:lstStyle/>
          <a:p>
            <a:fld id="{751B1BEA-5D48-491D-A368-50EDB0BDA781}" type="slidenum">
              <a:rPr lang="pt-PT" smtClean="0"/>
              <a:t>‹#›</a:t>
            </a:fld>
            <a:endParaRPr lang="pt-PT"/>
          </a:p>
        </p:txBody>
      </p:sp>
    </p:spTree>
    <p:extLst>
      <p:ext uri="{BB962C8B-B14F-4D97-AF65-F5344CB8AC3E}">
        <p14:creationId xmlns:p14="http://schemas.microsoft.com/office/powerpoint/2010/main" val="1571825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B579184-838C-EC02-D7F4-44BD97BA2770}"/>
              </a:ext>
            </a:extLst>
          </p:cNvPr>
          <p:cNvSpPr>
            <a:spLocks noGrp="1"/>
          </p:cNvSpPr>
          <p:nvPr>
            <p:ph type="title" orient="vert"/>
          </p:nvPr>
        </p:nvSpPr>
        <p:spPr>
          <a:xfrm>
            <a:off x="8724900" y="365125"/>
            <a:ext cx="2628900" cy="5811838"/>
          </a:xfrm>
        </p:spPr>
        <p:txBody>
          <a:bodyPr vert="eaVert"/>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1D024992-8D27-655A-0930-29EF0C4F929B}"/>
              </a:ext>
            </a:extLst>
          </p:cNvPr>
          <p:cNvSpPr>
            <a:spLocks noGrp="1"/>
          </p:cNvSpPr>
          <p:nvPr>
            <p:ph type="body" orient="vert" idx="1"/>
          </p:nvPr>
        </p:nvSpPr>
        <p:spPr>
          <a:xfrm>
            <a:off x="838200" y="365125"/>
            <a:ext cx="7734300"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5AC2C42B-89C3-C983-919F-2184B899D43A}"/>
              </a:ext>
            </a:extLst>
          </p:cNvPr>
          <p:cNvSpPr>
            <a:spLocks noGrp="1"/>
          </p:cNvSpPr>
          <p:nvPr>
            <p:ph type="dt" sz="half" idx="10"/>
          </p:nvPr>
        </p:nvSpPr>
        <p:spPr/>
        <p:txBody>
          <a:bodyPr/>
          <a:lstStyle/>
          <a:p>
            <a:fld id="{79198C13-0A78-42DD-927D-064504F769B4}"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DE276BC4-A3E7-BF37-621A-5E1344171220}"/>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E915F4BD-3A3D-C232-4580-FA2EF5554197}"/>
              </a:ext>
            </a:extLst>
          </p:cNvPr>
          <p:cNvSpPr>
            <a:spLocks noGrp="1"/>
          </p:cNvSpPr>
          <p:nvPr>
            <p:ph type="sldNum" sz="quarter" idx="12"/>
          </p:nvPr>
        </p:nvSpPr>
        <p:spPr/>
        <p:txBody>
          <a:bodyPr/>
          <a:lstStyle/>
          <a:p>
            <a:fld id="{751B1BEA-5D48-491D-A368-50EDB0BDA781}" type="slidenum">
              <a:rPr lang="pt-PT" smtClean="0"/>
              <a:t>‹#›</a:t>
            </a:fld>
            <a:endParaRPr lang="pt-PT"/>
          </a:p>
        </p:txBody>
      </p:sp>
    </p:spTree>
    <p:extLst>
      <p:ext uri="{BB962C8B-B14F-4D97-AF65-F5344CB8AC3E}">
        <p14:creationId xmlns:p14="http://schemas.microsoft.com/office/powerpoint/2010/main" val="149301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Marcador de Posição da Imagem 2">
            <a:extLst>
              <a:ext uri="{FF2B5EF4-FFF2-40B4-BE49-F238E27FC236}">
                <a16:creationId xmlns:a16="http://schemas.microsoft.com/office/drawing/2014/main" id="{BFDDF139-727C-AB74-0EC1-E4BCA2309210}"/>
              </a:ext>
            </a:extLst>
          </p:cNvPr>
          <p:cNvSpPr>
            <a:spLocks noGrp="1"/>
          </p:cNvSpPr>
          <p:nvPr>
            <p:ph type="pic" sz="quarter" idx="10"/>
          </p:nvPr>
        </p:nvSpPr>
        <p:spPr>
          <a:xfrm>
            <a:off x="1495367" y="562854"/>
            <a:ext cx="4521200" cy="2776538"/>
          </a:xfrm>
        </p:spPr>
        <p:txBody>
          <a:bodyPr/>
          <a:lstStyle/>
          <a:p>
            <a:endParaRPr lang="pt-PT"/>
          </a:p>
        </p:txBody>
      </p:sp>
      <p:sp>
        <p:nvSpPr>
          <p:cNvPr id="4" name="Marcador de Posição da Imagem 2">
            <a:extLst>
              <a:ext uri="{FF2B5EF4-FFF2-40B4-BE49-F238E27FC236}">
                <a16:creationId xmlns:a16="http://schemas.microsoft.com/office/drawing/2014/main" id="{03811B78-3E38-D880-6876-4037D385A26D}"/>
              </a:ext>
            </a:extLst>
          </p:cNvPr>
          <p:cNvSpPr>
            <a:spLocks noGrp="1"/>
          </p:cNvSpPr>
          <p:nvPr>
            <p:ph type="pic" sz="quarter" idx="11"/>
          </p:nvPr>
        </p:nvSpPr>
        <p:spPr>
          <a:xfrm>
            <a:off x="6175432" y="562854"/>
            <a:ext cx="4521200" cy="2776538"/>
          </a:xfrm>
        </p:spPr>
        <p:txBody>
          <a:bodyPr/>
          <a:lstStyle/>
          <a:p>
            <a:endParaRPr lang="pt-PT"/>
          </a:p>
        </p:txBody>
      </p:sp>
      <p:sp>
        <p:nvSpPr>
          <p:cNvPr id="5" name="Marcador de Posição da Imagem 2">
            <a:extLst>
              <a:ext uri="{FF2B5EF4-FFF2-40B4-BE49-F238E27FC236}">
                <a16:creationId xmlns:a16="http://schemas.microsoft.com/office/drawing/2014/main" id="{22FB031A-99C3-FF0F-4F42-935721A2E4D1}"/>
              </a:ext>
            </a:extLst>
          </p:cNvPr>
          <p:cNvSpPr>
            <a:spLocks noGrp="1"/>
          </p:cNvSpPr>
          <p:nvPr>
            <p:ph type="pic" sz="quarter" idx="12"/>
          </p:nvPr>
        </p:nvSpPr>
        <p:spPr>
          <a:xfrm>
            <a:off x="1495367" y="3493090"/>
            <a:ext cx="4521200" cy="2776538"/>
          </a:xfrm>
        </p:spPr>
        <p:txBody>
          <a:bodyPr/>
          <a:lstStyle/>
          <a:p>
            <a:endParaRPr lang="pt-PT"/>
          </a:p>
        </p:txBody>
      </p:sp>
      <p:sp>
        <p:nvSpPr>
          <p:cNvPr id="6" name="Marcador de Posição da Imagem 2">
            <a:extLst>
              <a:ext uri="{FF2B5EF4-FFF2-40B4-BE49-F238E27FC236}">
                <a16:creationId xmlns:a16="http://schemas.microsoft.com/office/drawing/2014/main" id="{FE1A4EB0-F938-F09B-5E42-D22063888D61}"/>
              </a:ext>
            </a:extLst>
          </p:cNvPr>
          <p:cNvSpPr>
            <a:spLocks noGrp="1"/>
          </p:cNvSpPr>
          <p:nvPr>
            <p:ph type="pic" sz="quarter" idx="13"/>
          </p:nvPr>
        </p:nvSpPr>
        <p:spPr>
          <a:xfrm>
            <a:off x="6175432" y="3493090"/>
            <a:ext cx="4521200" cy="2776538"/>
          </a:xfrm>
        </p:spPr>
        <p:txBody>
          <a:bodyPr/>
          <a:lstStyle/>
          <a:p>
            <a:endParaRPr lang="pt-PT"/>
          </a:p>
        </p:txBody>
      </p:sp>
    </p:spTree>
    <p:extLst>
      <p:ext uri="{BB962C8B-B14F-4D97-AF65-F5344CB8AC3E}">
        <p14:creationId xmlns:p14="http://schemas.microsoft.com/office/powerpoint/2010/main" val="4047606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06B803-9CBD-E46B-520F-2E5330A9EF0C}"/>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FE3F61EB-E84F-C9BC-CED9-EA355580B006}"/>
              </a:ext>
            </a:extLst>
          </p:cNvPr>
          <p:cNvSpPr>
            <a:spLocks noGrp="1"/>
          </p:cNvSpPr>
          <p:nvPr>
            <p:ph idx="1"/>
          </p:nvPr>
        </p:nvSpPr>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715CA8FD-0268-5FC5-3CDA-1424CF62F04C}"/>
              </a:ext>
            </a:extLst>
          </p:cNvPr>
          <p:cNvSpPr>
            <a:spLocks noGrp="1"/>
          </p:cNvSpPr>
          <p:nvPr>
            <p:ph type="dt" sz="half" idx="10"/>
          </p:nvPr>
        </p:nvSpPr>
        <p:spPr/>
        <p:txBody>
          <a:bodyPr/>
          <a:lstStyle/>
          <a:p>
            <a:fld id="{79198C13-0A78-42DD-927D-064504F769B4}"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02D77C7A-8819-6359-A41D-272968A5B12C}"/>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913E3F6A-7D84-362B-4C79-A0AD61694459}"/>
              </a:ext>
            </a:extLst>
          </p:cNvPr>
          <p:cNvSpPr>
            <a:spLocks noGrp="1"/>
          </p:cNvSpPr>
          <p:nvPr>
            <p:ph type="sldNum" sz="quarter" idx="12"/>
          </p:nvPr>
        </p:nvSpPr>
        <p:spPr/>
        <p:txBody>
          <a:bodyPr/>
          <a:lstStyle/>
          <a:p>
            <a:fld id="{751B1BEA-5D48-491D-A368-50EDB0BDA781}" type="slidenum">
              <a:rPr lang="pt-PT" smtClean="0"/>
              <a:t>‹#›</a:t>
            </a:fld>
            <a:endParaRPr lang="pt-PT"/>
          </a:p>
        </p:txBody>
      </p:sp>
    </p:spTree>
    <p:extLst>
      <p:ext uri="{BB962C8B-B14F-4D97-AF65-F5344CB8AC3E}">
        <p14:creationId xmlns:p14="http://schemas.microsoft.com/office/powerpoint/2010/main" val="3412273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5FC87E-A9BD-BF98-7D2E-17677BA3985B}"/>
              </a:ext>
            </a:extLst>
          </p:cNvPr>
          <p:cNvSpPr>
            <a:spLocks noGrp="1"/>
          </p:cNvSpPr>
          <p:nvPr>
            <p:ph type="title"/>
          </p:nvPr>
        </p:nvSpPr>
        <p:spPr>
          <a:xfrm>
            <a:off x="831850" y="1709738"/>
            <a:ext cx="10515600" cy="2852737"/>
          </a:xfrm>
        </p:spPr>
        <p:txBody>
          <a:bodyPr anchor="b"/>
          <a:lstStyle>
            <a:lvl1pPr>
              <a:defRPr sz="6000"/>
            </a:lvl1p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5C3E1CD3-654C-0CCD-E3D6-04EE29BB256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t-PT"/>
              <a:t>Clique para editar os estilos do texto de Modelo Global</a:t>
            </a:r>
          </a:p>
        </p:txBody>
      </p:sp>
      <p:sp>
        <p:nvSpPr>
          <p:cNvPr id="4" name="Marcador de Posição da Data 3">
            <a:extLst>
              <a:ext uri="{FF2B5EF4-FFF2-40B4-BE49-F238E27FC236}">
                <a16:creationId xmlns:a16="http://schemas.microsoft.com/office/drawing/2014/main" id="{C2D10B48-AB98-A42B-E087-13AF78749133}"/>
              </a:ext>
            </a:extLst>
          </p:cNvPr>
          <p:cNvSpPr>
            <a:spLocks noGrp="1"/>
          </p:cNvSpPr>
          <p:nvPr>
            <p:ph type="dt" sz="half" idx="10"/>
          </p:nvPr>
        </p:nvSpPr>
        <p:spPr/>
        <p:txBody>
          <a:bodyPr/>
          <a:lstStyle/>
          <a:p>
            <a:fld id="{79198C13-0A78-42DD-927D-064504F769B4}"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968D0EA5-BE5B-CBBF-F060-01A26AA499E6}"/>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A56122ED-0D18-8CAC-A480-68B4223CD684}"/>
              </a:ext>
            </a:extLst>
          </p:cNvPr>
          <p:cNvSpPr>
            <a:spLocks noGrp="1"/>
          </p:cNvSpPr>
          <p:nvPr>
            <p:ph type="sldNum" sz="quarter" idx="12"/>
          </p:nvPr>
        </p:nvSpPr>
        <p:spPr/>
        <p:txBody>
          <a:bodyPr/>
          <a:lstStyle/>
          <a:p>
            <a:fld id="{751B1BEA-5D48-491D-A368-50EDB0BDA781}" type="slidenum">
              <a:rPr lang="pt-PT" smtClean="0"/>
              <a:t>‹#›</a:t>
            </a:fld>
            <a:endParaRPr lang="pt-PT"/>
          </a:p>
        </p:txBody>
      </p:sp>
    </p:spTree>
    <p:extLst>
      <p:ext uri="{BB962C8B-B14F-4D97-AF65-F5344CB8AC3E}">
        <p14:creationId xmlns:p14="http://schemas.microsoft.com/office/powerpoint/2010/main" val="3042569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BE4BC7-7FE4-68D1-9739-5D945A9857AB}"/>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56075D16-0EB9-5825-6C5C-D8D4D973244D}"/>
              </a:ext>
            </a:extLst>
          </p:cNvPr>
          <p:cNvSpPr>
            <a:spLocks noGrp="1"/>
          </p:cNvSpPr>
          <p:nvPr>
            <p:ph sz="half" idx="1"/>
          </p:nvPr>
        </p:nvSpPr>
        <p:spPr>
          <a:xfrm>
            <a:off x="838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e Conteúdo 3">
            <a:extLst>
              <a:ext uri="{FF2B5EF4-FFF2-40B4-BE49-F238E27FC236}">
                <a16:creationId xmlns:a16="http://schemas.microsoft.com/office/drawing/2014/main" id="{D5B051E7-1253-F562-AC5B-4897275C3A07}"/>
              </a:ext>
            </a:extLst>
          </p:cNvPr>
          <p:cNvSpPr>
            <a:spLocks noGrp="1"/>
          </p:cNvSpPr>
          <p:nvPr>
            <p:ph sz="half" idx="2"/>
          </p:nvPr>
        </p:nvSpPr>
        <p:spPr>
          <a:xfrm>
            <a:off x="6172200"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a Data 4">
            <a:extLst>
              <a:ext uri="{FF2B5EF4-FFF2-40B4-BE49-F238E27FC236}">
                <a16:creationId xmlns:a16="http://schemas.microsoft.com/office/drawing/2014/main" id="{56184D8F-3D88-D915-EF7C-FD1BC71CE1F2}"/>
              </a:ext>
            </a:extLst>
          </p:cNvPr>
          <p:cNvSpPr>
            <a:spLocks noGrp="1"/>
          </p:cNvSpPr>
          <p:nvPr>
            <p:ph type="dt" sz="half" idx="10"/>
          </p:nvPr>
        </p:nvSpPr>
        <p:spPr/>
        <p:txBody>
          <a:bodyPr/>
          <a:lstStyle/>
          <a:p>
            <a:fld id="{79198C13-0A78-42DD-927D-064504F769B4}" type="datetimeFigureOut">
              <a:rPr lang="pt-PT" smtClean="0"/>
              <a:t>06/12/2024</a:t>
            </a:fld>
            <a:endParaRPr lang="pt-PT"/>
          </a:p>
        </p:txBody>
      </p:sp>
      <p:sp>
        <p:nvSpPr>
          <p:cNvPr id="6" name="Marcador de Posição do Rodapé 5">
            <a:extLst>
              <a:ext uri="{FF2B5EF4-FFF2-40B4-BE49-F238E27FC236}">
                <a16:creationId xmlns:a16="http://schemas.microsoft.com/office/drawing/2014/main" id="{261E450D-A0E2-A8DD-E01D-CB92B150A61E}"/>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3017A516-40C7-B4DE-7DAE-302B3973E0A0}"/>
              </a:ext>
            </a:extLst>
          </p:cNvPr>
          <p:cNvSpPr>
            <a:spLocks noGrp="1"/>
          </p:cNvSpPr>
          <p:nvPr>
            <p:ph type="sldNum" sz="quarter" idx="12"/>
          </p:nvPr>
        </p:nvSpPr>
        <p:spPr/>
        <p:txBody>
          <a:bodyPr/>
          <a:lstStyle/>
          <a:p>
            <a:fld id="{751B1BEA-5D48-491D-A368-50EDB0BDA781}" type="slidenum">
              <a:rPr lang="pt-PT" smtClean="0"/>
              <a:t>‹#›</a:t>
            </a:fld>
            <a:endParaRPr lang="pt-PT"/>
          </a:p>
        </p:txBody>
      </p:sp>
    </p:spTree>
    <p:extLst>
      <p:ext uri="{BB962C8B-B14F-4D97-AF65-F5344CB8AC3E}">
        <p14:creationId xmlns:p14="http://schemas.microsoft.com/office/powerpoint/2010/main" val="486956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1A0C68-80CC-FBAD-3236-19A8C9692C79}"/>
              </a:ext>
            </a:extLst>
          </p:cNvPr>
          <p:cNvSpPr>
            <a:spLocks noGrp="1"/>
          </p:cNvSpPr>
          <p:nvPr>
            <p:ph type="title"/>
          </p:nvPr>
        </p:nvSpPr>
        <p:spPr>
          <a:xfrm>
            <a:off x="839788" y="365125"/>
            <a:ext cx="10515600" cy="1325563"/>
          </a:xfrm>
        </p:spPr>
        <p:txBody>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93364EB3-0CC3-84C0-E545-2D38B709E9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4" name="Marcador de Posição de Conteúdo 3">
            <a:extLst>
              <a:ext uri="{FF2B5EF4-FFF2-40B4-BE49-F238E27FC236}">
                <a16:creationId xmlns:a16="http://schemas.microsoft.com/office/drawing/2014/main" id="{6C50566A-6A2D-BD7F-EA10-FAEB189D3F02}"/>
              </a:ext>
            </a:extLst>
          </p:cNvPr>
          <p:cNvSpPr>
            <a:spLocks noGrp="1"/>
          </p:cNvSpPr>
          <p:nvPr>
            <p:ph sz="half" idx="2"/>
          </p:nvPr>
        </p:nvSpPr>
        <p:spPr>
          <a:xfrm>
            <a:off x="839788" y="2505075"/>
            <a:ext cx="5157787"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o Texto 4">
            <a:extLst>
              <a:ext uri="{FF2B5EF4-FFF2-40B4-BE49-F238E27FC236}">
                <a16:creationId xmlns:a16="http://schemas.microsoft.com/office/drawing/2014/main" id="{B2A349B6-2923-026F-231E-4513F69EBD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do texto de Modelo Global</a:t>
            </a:r>
          </a:p>
        </p:txBody>
      </p:sp>
      <p:sp>
        <p:nvSpPr>
          <p:cNvPr id="6" name="Marcador de Posição de Conteúdo 5">
            <a:extLst>
              <a:ext uri="{FF2B5EF4-FFF2-40B4-BE49-F238E27FC236}">
                <a16:creationId xmlns:a16="http://schemas.microsoft.com/office/drawing/2014/main" id="{7218797A-EA5C-9571-E376-C618EFF15495}"/>
              </a:ext>
            </a:extLst>
          </p:cNvPr>
          <p:cNvSpPr>
            <a:spLocks noGrp="1"/>
          </p:cNvSpPr>
          <p:nvPr>
            <p:ph sz="quarter" idx="4"/>
          </p:nvPr>
        </p:nvSpPr>
        <p:spPr>
          <a:xfrm>
            <a:off x="6172200" y="2505075"/>
            <a:ext cx="5183188"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7" name="Marcador de Posição da Data 6">
            <a:extLst>
              <a:ext uri="{FF2B5EF4-FFF2-40B4-BE49-F238E27FC236}">
                <a16:creationId xmlns:a16="http://schemas.microsoft.com/office/drawing/2014/main" id="{FBA4B281-A26E-1F23-7E83-956F76CBC29D}"/>
              </a:ext>
            </a:extLst>
          </p:cNvPr>
          <p:cNvSpPr>
            <a:spLocks noGrp="1"/>
          </p:cNvSpPr>
          <p:nvPr>
            <p:ph type="dt" sz="half" idx="10"/>
          </p:nvPr>
        </p:nvSpPr>
        <p:spPr/>
        <p:txBody>
          <a:bodyPr/>
          <a:lstStyle/>
          <a:p>
            <a:fld id="{79198C13-0A78-42DD-927D-064504F769B4}" type="datetimeFigureOut">
              <a:rPr lang="pt-PT" smtClean="0"/>
              <a:t>06/12/2024</a:t>
            </a:fld>
            <a:endParaRPr lang="pt-PT"/>
          </a:p>
        </p:txBody>
      </p:sp>
      <p:sp>
        <p:nvSpPr>
          <p:cNvPr id="8" name="Marcador de Posição do Rodapé 7">
            <a:extLst>
              <a:ext uri="{FF2B5EF4-FFF2-40B4-BE49-F238E27FC236}">
                <a16:creationId xmlns:a16="http://schemas.microsoft.com/office/drawing/2014/main" id="{F97AC40C-7E53-3176-D2FB-72496AAD8028}"/>
              </a:ext>
            </a:extLst>
          </p:cNvPr>
          <p:cNvSpPr>
            <a:spLocks noGrp="1"/>
          </p:cNvSpPr>
          <p:nvPr>
            <p:ph type="ftr" sz="quarter" idx="11"/>
          </p:nvPr>
        </p:nvSpPr>
        <p:spPr/>
        <p:txBody>
          <a:bodyPr/>
          <a:lstStyle/>
          <a:p>
            <a:endParaRPr lang="pt-PT"/>
          </a:p>
        </p:txBody>
      </p:sp>
      <p:sp>
        <p:nvSpPr>
          <p:cNvPr id="9" name="Marcador de Posição do Número do Diapositivo 8">
            <a:extLst>
              <a:ext uri="{FF2B5EF4-FFF2-40B4-BE49-F238E27FC236}">
                <a16:creationId xmlns:a16="http://schemas.microsoft.com/office/drawing/2014/main" id="{EA4B7DA6-B64C-FDB5-CC23-F69B3BB021CF}"/>
              </a:ext>
            </a:extLst>
          </p:cNvPr>
          <p:cNvSpPr>
            <a:spLocks noGrp="1"/>
          </p:cNvSpPr>
          <p:nvPr>
            <p:ph type="sldNum" sz="quarter" idx="12"/>
          </p:nvPr>
        </p:nvSpPr>
        <p:spPr/>
        <p:txBody>
          <a:bodyPr/>
          <a:lstStyle/>
          <a:p>
            <a:fld id="{751B1BEA-5D48-491D-A368-50EDB0BDA781}" type="slidenum">
              <a:rPr lang="pt-PT" smtClean="0"/>
              <a:t>‹#›</a:t>
            </a:fld>
            <a:endParaRPr lang="pt-PT"/>
          </a:p>
        </p:txBody>
      </p:sp>
    </p:spTree>
    <p:extLst>
      <p:ext uri="{BB962C8B-B14F-4D97-AF65-F5344CB8AC3E}">
        <p14:creationId xmlns:p14="http://schemas.microsoft.com/office/powerpoint/2010/main" val="1877982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DC84CD0-0F20-A3BD-95B6-DB002B9C1A96}"/>
              </a:ext>
            </a:extLst>
          </p:cNvPr>
          <p:cNvSpPr>
            <a:spLocks noGrp="1"/>
          </p:cNvSpPr>
          <p:nvPr>
            <p:ph type="title"/>
          </p:nvPr>
        </p:nvSpPr>
        <p:spPr/>
        <p:txBody>
          <a:bodyPr/>
          <a:lstStyle/>
          <a:p>
            <a:r>
              <a:rPr lang="pt-PT"/>
              <a:t>Clique para editar o estilo de título do Modelo Global</a:t>
            </a:r>
          </a:p>
        </p:txBody>
      </p:sp>
      <p:sp>
        <p:nvSpPr>
          <p:cNvPr id="3" name="Marcador de Posição da Data 2">
            <a:extLst>
              <a:ext uri="{FF2B5EF4-FFF2-40B4-BE49-F238E27FC236}">
                <a16:creationId xmlns:a16="http://schemas.microsoft.com/office/drawing/2014/main" id="{931FF18F-D13C-2889-79A1-7D026845619A}"/>
              </a:ext>
            </a:extLst>
          </p:cNvPr>
          <p:cNvSpPr>
            <a:spLocks noGrp="1"/>
          </p:cNvSpPr>
          <p:nvPr>
            <p:ph type="dt" sz="half" idx="10"/>
          </p:nvPr>
        </p:nvSpPr>
        <p:spPr/>
        <p:txBody>
          <a:bodyPr/>
          <a:lstStyle/>
          <a:p>
            <a:fld id="{79198C13-0A78-42DD-927D-064504F769B4}" type="datetimeFigureOut">
              <a:rPr lang="pt-PT" smtClean="0"/>
              <a:t>06/12/2024</a:t>
            </a:fld>
            <a:endParaRPr lang="pt-PT"/>
          </a:p>
        </p:txBody>
      </p:sp>
      <p:sp>
        <p:nvSpPr>
          <p:cNvPr id="4" name="Marcador de Posição do Rodapé 3">
            <a:extLst>
              <a:ext uri="{FF2B5EF4-FFF2-40B4-BE49-F238E27FC236}">
                <a16:creationId xmlns:a16="http://schemas.microsoft.com/office/drawing/2014/main" id="{3ED52E0F-13D3-C5E2-FBAB-D8ED2EE2A43C}"/>
              </a:ext>
            </a:extLst>
          </p:cNvPr>
          <p:cNvSpPr>
            <a:spLocks noGrp="1"/>
          </p:cNvSpPr>
          <p:nvPr>
            <p:ph type="ftr" sz="quarter" idx="11"/>
          </p:nvPr>
        </p:nvSpPr>
        <p:spPr/>
        <p:txBody>
          <a:bodyPr/>
          <a:lstStyle/>
          <a:p>
            <a:endParaRPr lang="pt-PT"/>
          </a:p>
        </p:txBody>
      </p:sp>
      <p:sp>
        <p:nvSpPr>
          <p:cNvPr id="5" name="Marcador de Posição do Número do Diapositivo 4">
            <a:extLst>
              <a:ext uri="{FF2B5EF4-FFF2-40B4-BE49-F238E27FC236}">
                <a16:creationId xmlns:a16="http://schemas.microsoft.com/office/drawing/2014/main" id="{23284A09-E94E-F5C5-C424-D38468D701F5}"/>
              </a:ext>
            </a:extLst>
          </p:cNvPr>
          <p:cNvSpPr>
            <a:spLocks noGrp="1"/>
          </p:cNvSpPr>
          <p:nvPr>
            <p:ph type="sldNum" sz="quarter" idx="12"/>
          </p:nvPr>
        </p:nvSpPr>
        <p:spPr/>
        <p:txBody>
          <a:bodyPr/>
          <a:lstStyle/>
          <a:p>
            <a:fld id="{751B1BEA-5D48-491D-A368-50EDB0BDA781}" type="slidenum">
              <a:rPr lang="pt-PT" smtClean="0"/>
              <a:t>‹#›</a:t>
            </a:fld>
            <a:endParaRPr lang="pt-PT"/>
          </a:p>
        </p:txBody>
      </p:sp>
    </p:spTree>
    <p:extLst>
      <p:ext uri="{BB962C8B-B14F-4D97-AF65-F5344CB8AC3E}">
        <p14:creationId xmlns:p14="http://schemas.microsoft.com/office/powerpoint/2010/main" val="539820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a:extLst>
              <a:ext uri="{FF2B5EF4-FFF2-40B4-BE49-F238E27FC236}">
                <a16:creationId xmlns:a16="http://schemas.microsoft.com/office/drawing/2014/main" id="{DC84529D-5ECB-AF48-EE5E-9760F3079BEE}"/>
              </a:ext>
            </a:extLst>
          </p:cNvPr>
          <p:cNvSpPr>
            <a:spLocks noGrp="1"/>
          </p:cNvSpPr>
          <p:nvPr>
            <p:ph type="dt" sz="half" idx="10"/>
          </p:nvPr>
        </p:nvSpPr>
        <p:spPr/>
        <p:txBody>
          <a:bodyPr/>
          <a:lstStyle/>
          <a:p>
            <a:fld id="{79198C13-0A78-42DD-927D-064504F769B4}" type="datetimeFigureOut">
              <a:rPr lang="pt-PT" smtClean="0"/>
              <a:t>06/12/2024</a:t>
            </a:fld>
            <a:endParaRPr lang="pt-PT"/>
          </a:p>
        </p:txBody>
      </p:sp>
      <p:sp>
        <p:nvSpPr>
          <p:cNvPr id="3" name="Marcador de Posição do Rodapé 2">
            <a:extLst>
              <a:ext uri="{FF2B5EF4-FFF2-40B4-BE49-F238E27FC236}">
                <a16:creationId xmlns:a16="http://schemas.microsoft.com/office/drawing/2014/main" id="{87249465-045D-93D5-16EA-7DD8238FA5F2}"/>
              </a:ext>
            </a:extLst>
          </p:cNvPr>
          <p:cNvSpPr>
            <a:spLocks noGrp="1"/>
          </p:cNvSpPr>
          <p:nvPr>
            <p:ph type="ftr" sz="quarter" idx="11"/>
          </p:nvPr>
        </p:nvSpPr>
        <p:spPr/>
        <p:txBody>
          <a:bodyPr/>
          <a:lstStyle/>
          <a:p>
            <a:endParaRPr lang="pt-PT"/>
          </a:p>
        </p:txBody>
      </p:sp>
      <p:sp>
        <p:nvSpPr>
          <p:cNvPr id="4" name="Marcador de Posição do Número do Diapositivo 3">
            <a:extLst>
              <a:ext uri="{FF2B5EF4-FFF2-40B4-BE49-F238E27FC236}">
                <a16:creationId xmlns:a16="http://schemas.microsoft.com/office/drawing/2014/main" id="{B4880C32-8F17-8177-D8AD-4545C259D01F}"/>
              </a:ext>
            </a:extLst>
          </p:cNvPr>
          <p:cNvSpPr>
            <a:spLocks noGrp="1"/>
          </p:cNvSpPr>
          <p:nvPr>
            <p:ph type="sldNum" sz="quarter" idx="12"/>
          </p:nvPr>
        </p:nvSpPr>
        <p:spPr/>
        <p:txBody>
          <a:bodyPr/>
          <a:lstStyle/>
          <a:p>
            <a:fld id="{751B1BEA-5D48-491D-A368-50EDB0BDA781}" type="slidenum">
              <a:rPr lang="pt-PT" smtClean="0"/>
              <a:t>‹#›</a:t>
            </a:fld>
            <a:endParaRPr lang="pt-PT"/>
          </a:p>
        </p:txBody>
      </p:sp>
    </p:spTree>
    <p:extLst>
      <p:ext uri="{BB962C8B-B14F-4D97-AF65-F5344CB8AC3E}">
        <p14:creationId xmlns:p14="http://schemas.microsoft.com/office/powerpoint/2010/main" val="29001241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90C9D2-53F9-58CA-B9C0-121EEDE79122}"/>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D70870EF-A842-2F9D-98B6-2E4A5262AA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o Texto 3">
            <a:extLst>
              <a:ext uri="{FF2B5EF4-FFF2-40B4-BE49-F238E27FC236}">
                <a16:creationId xmlns:a16="http://schemas.microsoft.com/office/drawing/2014/main" id="{C694FD48-FBF2-DB66-275E-9737262982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11E1926D-FFAB-8453-2D17-4DD839D36A58}"/>
              </a:ext>
            </a:extLst>
          </p:cNvPr>
          <p:cNvSpPr>
            <a:spLocks noGrp="1"/>
          </p:cNvSpPr>
          <p:nvPr>
            <p:ph type="dt" sz="half" idx="10"/>
          </p:nvPr>
        </p:nvSpPr>
        <p:spPr/>
        <p:txBody>
          <a:bodyPr/>
          <a:lstStyle/>
          <a:p>
            <a:fld id="{79198C13-0A78-42DD-927D-064504F769B4}" type="datetimeFigureOut">
              <a:rPr lang="pt-PT" smtClean="0"/>
              <a:t>06/12/2024</a:t>
            </a:fld>
            <a:endParaRPr lang="pt-PT"/>
          </a:p>
        </p:txBody>
      </p:sp>
      <p:sp>
        <p:nvSpPr>
          <p:cNvPr id="6" name="Marcador de Posição do Rodapé 5">
            <a:extLst>
              <a:ext uri="{FF2B5EF4-FFF2-40B4-BE49-F238E27FC236}">
                <a16:creationId xmlns:a16="http://schemas.microsoft.com/office/drawing/2014/main" id="{6F617198-852C-98D4-6811-B6402984D7A4}"/>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F679DCE7-00EA-35AB-9F06-3CE9FA13B4CD}"/>
              </a:ext>
            </a:extLst>
          </p:cNvPr>
          <p:cNvSpPr>
            <a:spLocks noGrp="1"/>
          </p:cNvSpPr>
          <p:nvPr>
            <p:ph type="sldNum" sz="quarter" idx="12"/>
          </p:nvPr>
        </p:nvSpPr>
        <p:spPr/>
        <p:txBody>
          <a:bodyPr/>
          <a:lstStyle/>
          <a:p>
            <a:fld id="{751B1BEA-5D48-491D-A368-50EDB0BDA781}" type="slidenum">
              <a:rPr lang="pt-PT" smtClean="0"/>
              <a:t>‹#›</a:t>
            </a:fld>
            <a:endParaRPr lang="pt-PT"/>
          </a:p>
        </p:txBody>
      </p:sp>
    </p:spTree>
    <p:extLst>
      <p:ext uri="{BB962C8B-B14F-4D97-AF65-F5344CB8AC3E}">
        <p14:creationId xmlns:p14="http://schemas.microsoft.com/office/powerpoint/2010/main" val="3747524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33F6ED-D927-5A64-356B-57824DF2C161}"/>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a Imagem 2">
            <a:extLst>
              <a:ext uri="{FF2B5EF4-FFF2-40B4-BE49-F238E27FC236}">
                <a16:creationId xmlns:a16="http://schemas.microsoft.com/office/drawing/2014/main" id="{0D687992-616F-74B1-BE92-E5A7A329BD0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a:extLst>
              <a:ext uri="{FF2B5EF4-FFF2-40B4-BE49-F238E27FC236}">
                <a16:creationId xmlns:a16="http://schemas.microsoft.com/office/drawing/2014/main" id="{DD60BE89-E81A-7D6B-C881-E86FE2FA01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9C80798E-FFE6-50C3-2A06-8BB7721C52EB}"/>
              </a:ext>
            </a:extLst>
          </p:cNvPr>
          <p:cNvSpPr>
            <a:spLocks noGrp="1"/>
          </p:cNvSpPr>
          <p:nvPr>
            <p:ph type="dt" sz="half" idx="10"/>
          </p:nvPr>
        </p:nvSpPr>
        <p:spPr/>
        <p:txBody>
          <a:bodyPr/>
          <a:lstStyle/>
          <a:p>
            <a:fld id="{79198C13-0A78-42DD-927D-064504F769B4}" type="datetimeFigureOut">
              <a:rPr lang="pt-PT" smtClean="0"/>
              <a:t>06/12/2024</a:t>
            </a:fld>
            <a:endParaRPr lang="pt-PT"/>
          </a:p>
        </p:txBody>
      </p:sp>
      <p:sp>
        <p:nvSpPr>
          <p:cNvPr id="6" name="Marcador de Posição do Rodapé 5">
            <a:extLst>
              <a:ext uri="{FF2B5EF4-FFF2-40B4-BE49-F238E27FC236}">
                <a16:creationId xmlns:a16="http://schemas.microsoft.com/office/drawing/2014/main" id="{D944C4FB-6BD8-46E5-29E9-586F7F6B5C12}"/>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7B37363E-86B7-A149-7CE3-A6815B73A996}"/>
              </a:ext>
            </a:extLst>
          </p:cNvPr>
          <p:cNvSpPr>
            <a:spLocks noGrp="1"/>
          </p:cNvSpPr>
          <p:nvPr>
            <p:ph type="sldNum" sz="quarter" idx="12"/>
          </p:nvPr>
        </p:nvSpPr>
        <p:spPr/>
        <p:txBody>
          <a:bodyPr/>
          <a:lstStyle/>
          <a:p>
            <a:fld id="{751B1BEA-5D48-491D-A368-50EDB0BDA781}" type="slidenum">
              <a:rPr lang="pt-PT" smtClean="0"/>
              <a:t>‹#›</a:t>
            </a:fld>
            <a:endParaRPr lang="pt-PT"/>
          </a:p>
        </p:txBody>
      </p:sp>
    </p:spTree>
    <p:extLst>
      <p:ext uri="{BB962C8B-B14F-4D97-AF65-F5344CB8AC3E}">
        <p14:creationId xmlns:p14="http://schemas.microsoft.com/office/powerpoint/2010/main" val="3522541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7D8D17FF-F252-4CD3-F959-49501FBF3D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34055B59-A7AC-52A6-6AEC-842614C0B8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659A0E52-F524-3C1F-DB90-D8748EC589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9198C13-0A78-42DD-927D-064504F769B4}" type="datetimeFigureOut">
              <a:rPr lang="pt-PT" smtClean="0"/>
              <a:t>06/12/2024</a:t>
            </a:fld>
            <a:endParaRPr lang="pt-PT"/>
          </a:p>
        </p:txBody>
      </p:sp>
      <p:sp>
        <p:nvSpPr>
          <p:cNvPr id="5" name="Marcador de Posição do Rodapé 4">
            <a:extLst>
              <a:ext uri="{FF2B5EF4-FFF2-40B4-BE49-F238E27FC236}">
                <a16:creationId xmlns:a16="http://schemas.microsoft.com/office/drawing/2014/main" id="{51DB8CAA-8C05-43DC-9A18-321428AB1C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t-PT"/>
          </a:p>
        </p:txBody>
      </p:sp>
      <p:sp>
        <p:nvSpPr>
          <p:cNvPr id="6" name="Marcador de Posição do Número do Diapositivo 5">
            <a:extLst>
              <a:ext uri="{FF2B5EF4-FFF2-40B4-BE49-F238E27FC236}">
                <a16:creationId xmlns:a16="http://schemas.microsoft.com/office/drawing/2014/main" id="{066F68CE-65E2-7186-5CDE-B24C6033D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51B1BEA-5D48-491D-A368-50EDB0BDA781}" type="slidenum">
              <a:rPr lang="pt-PT" smtClean="0"/>
              <a:t>‹#›</a:t>
            </a:fld>
            <a:endParaRPr lang="pt-PT"/>
          </a:p>
        </p:txBody>
      </p:sp>
    </p:spTree>
    <p:extLst>
      <p:ext uri="{BB962C8B-B14F-4D97-AF65-F5344CB8AC3E}">
        <p14:creationId xmlns:p14="http://schemas.microsoft.com/office/powerpoint/2010/main" val="1568051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2.sv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9.svg"/></Relationships>
</file>

<file path=ppt/slides/_rels/slide1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2.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hyperlink" Target="https://www.independent.co.uk/news/uk/crime/unreported-rapes-the-silent-shame-7561636.html" TargetMode="Externa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5.svg"/></Relationships>
</file>

<file path=ppt/slides/_rels/slide4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g"/><Relationship Id="rId7" Type="http://schemas.openxmlformats.org/officeDocument/2006/relationships/image" Target="../media/image28.jpg"/><Relationship Id="rId2" Type="http://schemas.openxmlformats.org/officeDocument/2006/relationships/image" Target="../media/image23.jpe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g"/><Relationship Id="rId9" Type="http://schemas.openxmlformats.org/officeDocument/2006/relationships/image" Target="../media/image3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0.sv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6ACD8F-E764-1B3F-724D-A7A971D7B536}"/>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8" name="Gráfico 7">
            <a:extLst>
              <a:ext uri="{FF2B5EF4-FFF2-40B4-BE49-F238E27FC236}">
                <a16:creationId xmlns:a16="http://schemas.microsoft.com/office/drawing/2014/main" id="{1B03448A-F4FD-C44E-32A3-2FD3688CCA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57786" y="786468"/>
            <a:ext cx="3076424" cy="2642532"/>
          </a:xfrm>
          <a:prstGeom prst="rect">
            <a:avLst/>
          </a:prstGeom>
        </p:spPr>
      </p:pic>
      <p:sp>
        <p:nvSpPr>
          <p:cNvPr id="13" name="Title 1">
            <a:extLst>
              <a:ext uri="{FF2B5EF4-FFF2-40B4-BE49-F238E27FC236}">
                <a16:creationId xmlns:a16="http://schemas.microsoft.com/office/drawing/2014/main" id="{0D4FAB0B-4DE0-4D03-81C5-7E71AAA62157}"/>
              </a:ext>
            </a:extLst>
          </p:cNvPr>
          <p:cNvSpPr txBox="1">
            <a:spLocks/>
          </p:cNvSpPr>
          <p:nvPr/>
        </p:nvSpPr>
        <p:spPr bwMode="auto">
          <a:xfrm>
            <a:off x="727071" y="4934751"/>
            <a:ext cx="10737851" cy="584775"/>
          </a:xfrm>
          <a:prstGeom prst="rect">
            <a:avLst/>
          </a:prstGeom>
          <a:noFill/>
          <a:ln>
            <a:noFill/>
          </a:ln>
        </p:spPr>
        <p:txBody>
          <a:bodyPr wrap="square" anchor="ctr">
            <a:spAutoFit/>
          </a:bodyPr>
          <a:lstStyle>
            <a:lvl1pPr algn="l" rtl="0" eaLnBrk="0" fontAlgn="base" hangingPunct="0">
              <a:spcBef>
                <a:spcPct val="0"/>
              </a:spcBef>
              <a:spcAft>
                <a:spcPct val="0"/>
              </a:spcAft>
              <a:defRPr sz="3200" kern="1200">
                <a:solidFill>
                  <a:srgbClr val="959595"/>
                </a:solidFill>
                <a:latin typeface="Source Sans Pro Light" pitchFamily="34" charset="0"/>
                <a:ea typeface="MS PGothic" panose="020B0600070205080204" pitchFamily="34" charset="-128"/>
                <a:cs typeface="MS PGothic" charset="0"/>
              </a:defRPr>
            </a:lvl1pPr>
            <a:lvl2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2pPr>
            <a:lvl3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3pPr>
            <a:lvl4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4pPr>
            <a:lvl5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5pPr>
            <a:lvl6pPr marL="457200" algn="l" rtl="0" fontAlgn="base">
              <a:spcBef>
                <a:spcPct val="0"/>
              </a:spcBef>
              <a:spcAft>
                <a:spcPct val="0"/>
              </a:spcAft>
              <a:defRPr sz="3200">
                <a:solidFill>
                  <a:srgbClr val="959595"/>
                </a:solidFill>
                <a:latin typeface="Source Sans Pro Light" charset="0"/>
                <a:ea typeface="ＭＳ Ｐゴシック" charset="0"/>
              </a:defRPr>
            </a:lvl6pPr>
            <a:lvl7pPr marL="914400" algn="l" rtl="0" fontAlgn="base">
              <a:spcBef>
                <a:spcPct val="0"/>
              </a:spcBef>
              <a:spcAft>
                <a:spcPct val="0"/>
              </a:spcAft>
              <a:defRPr sz="3200">
                <a:solidFill>
                  <a:srgbClr val="959595"/>
                </a:solidFill>
                <a:latin typeface="Source Sans Pro Light" charset="0"/>
                <a:ea typeface="ＭＳ Ｐゴシック" charset="0"/>
              </a:defRPr>
            </a:lvl7pPr>
            <a:lvl8pPr marL="1371600" algn="l" rtl="0" fontAlgn="base">
              <a:spcBef>
                <a:spcPct val="0"/>
              </a:spcBef>
              <a:spcAft>
                <a:spcPct val="0"/>
              </a:spcAft>
              <a:defRPr sz="3200">
                <a:solidFill>
                  <a:srgbClr val="959595"/>
                </a:solidFill>
                <a:latin typeface="Source Sans Pro Light" charset="0"/>
                <a:ea typeface="ＭＳ Ｐゴシック" charset="0"/>
              </a:defRPr>
            </a:lvl8pPr>
            <a:lvl9pPr marL="1828800" algn="l" rtl="0" fontAlgn="base">
              <a:spcBef>
                <a:spcPct val="0"/>
              </a:spcBef>
              <a:spcAft>
                <a:spcPct val="0"/>
              </a:spcAft>
              <a:defRPr sz="3200">
                <a:solidFill>
                  <a:srgbClr val="959595"/>
                </a:solidFill>
                <a:latin typeface="Source Sans Pro Light" charset="0"/>
                <a:ea typeface="ＭＳ Ｐゴシック" charset="0"/>
              </a:defRPr>
            </a:lvl9pPr>
          </a:lstStyle>
          <a:p>
            <a:pPr algn="ctr">
              <a:spcAft>
                <a:spcPts val="1200"/>
              </a:spcAft>
            </a:pPr>
            <a:r>
              <a:rPr lang="en-US" b="1" dirty="0">
                <a:solidFill>
                  <a:schemeClr val="bg1"/>
                </a:solidFill>
                <a:latin typeface="Montserrat Light" panose="00000400000000000000" pitchFamily="50" charset="0"/>
                <a:ea typeface="Roboto" panose="02000000000000000000" pitchFamily="2" charset="0"/>
                <a:cs typeface="Roboto" panose="02000000000000000000" pitchFamily="2" charset="0"/>
              </a:rPr>
              <a:t>TRAINER’S TOOLKIT</a:t>
            </a:r>
          </a:p>
        </p:txBody>
      </p:sp>
      <p:sp>
        <p:nvSpPr>
          <p:cNvPr id="2" name="Google Shape;1018;p56">
            <a:extLst>
              <a:ext uri="{FF2B5EF4-FFF2-40B4-BE49-F238E27FC236}">
                <a16:creationId xmlns:a16="http://schemas.microsoft.com/office/drawing/2014/main" id="{576B1F1C-17C2-6332-354B-50499AE44F36}"/>
              </a:ext>
            </a:extLst>
          </p:cNvPr>
          <p:cNvSpPr txBox="1"/>
          <p:nvPr/>
        </p:nvSpPr>
        <p:spPr>
          <a:xfrm>
            <a:off x="5731191" y="6275967"/>
            <a:ext cx="6327487" cy="461624"/>
          </a:xfrm>
          <a:prstGeom prst="rect">
            <a:avLst/>
          </a:prstGeom>
          <a:noFill/>
          <a:ln>
            <a:noFill/>
          </a:ln>
        </p:spPr>
        <p:txBody>
          <a:bodyPr spcFirstLastPara="1" wrap="square" lIns="91425" tIns="45700" rIns="91425" bIns="45700" anchor="t" anchorCtr="0">
            <a:spAutoFit/>
          </a:bodyPr>
          <a:lstStyle>
            <a:defPPr>
              <a:defRPr lang="pt-PT"/>
            </a:defPPr>
            <a:lvl1pPr marR="0" lvl="0" indent="0" algn="r">
              <a:spcBef>
                <a:spcPts val="0"/>
              </a:spcBef>
              <a:spcAft>
                <a:spcPts val="0"/>
              </a:spcAft>
              <a:buNone/>
              <a:defRPr sz="1200">
                <a:solidFill>
                  <a:schemeClr val="bg1"/>
                </a:solidFill>
                <a:latin typeface="Montserrat Light" panose="00000400000000000000" pitchFamily="2" charset="0"/>
                <a:ea typeface="Barlow"/>
                <a:cs typeface="Barlow"/>
              </a:defRPr>
            </a:lvl1pPr>
          </a:lstStyle>
          <a:p>
            <a:r>
              <a:rPr lang="en-US" altLang="pt-PT" b="1" dirty="0">
                <a:latin typeface="Montserrat" panose="02000505000000020004" pitchFamily="2" charset="0"/>
              </a:rPr>
              <a:t>WP3</a:t>
            </a:r>
            <a:r>
              <a:rPr lang="en-US" altLang="pt-PT" dirty="0"/>
              <a:t> NON-FORMAL EDUCATION PROJECT</a:t>
            </a:r>
          </a:p>
          <a:p>
            <a:r>
              <a:rPr lang="pt-PT" dirty="0">
                <a:sym typeface="Barlow"/>
              </a:rPr>
              <a:t>2022-1-IT03-KA220-YOU-000085578</a:t>
            </a:r>
            <a:endParaRPr dirty="0">
              <a:sym typeface="Barlow"/>
            </a:endParaRPr>
          </a:p>
        </p:txBody>
      </p:sp>
      <p:sp>
        <p:nvSpPr>
          <p:cNvPr id="3" name="TextBox 8">
            <a:extLst>
              <a:ext uri="{FF2B5EF4-FFF2-40B4-BE49-F238E27FC236}">
                <a16:creationId xmlns:a16="http://schemas.microsoft.com/office/drawing/2014/main" id="{568FF905-5A6A-D461-5BC0-F32A2B8A6B76}"/>
              </a:ext>
            </a:extLst>
          </p:cNvPr>
          <p:cNvSpPr txBox="1"/>
          <p:nvPr/>
        </p:nvSpPr>
        <p:spPr>
          <a:xfrm>
            <a:off x="2810535" y="3515043"/>
            <a:ext cx="6570921" cy="1077218"/>
          </a:xfrm>
          <a:prstGeom prst="rect">
            <a:avLst/>
          </a:prstGeom>
          <a:noFill/>
        </p:spPr>
        <p:txBody>
          <a:bodyPr wrap="square" rtlCol="0">
            <a:spAutoFit/>
          </a:bodyPr>
          <a:lstStyle/>
          <a:p>
            <a:pPr algn="ctr"/>
            <a:r>
              <a:rPr lang="en-US" sz="3200" b="1" dirty="0">
                <a:solidFill>
                  <a:schemeClr val="bg1"/>
                </a:solidFill>
                <a:effectLst/>
                <a:latin typeface="Montserrat" pitchFamily="2" charset="0"/>
                <a:ea typeface="Roboto" panose="02000000000000000000" pitchFamily="2" charset="0"/>
                <a:cs typeface="Roboto" panose="02000000000000000000" pitchFamily="2" charset="0"/>
              </a:rPr>
              <a:t>Mobilizing youth for gender inclusive cities</a:t>
            </a:r>
            <a:endParaRPr lang="en-US" sz="4800" b="1" dirty="0">
              <a:solidFill>
                <a:schemeClr val="bg1"/>
              </a:solidFill>
              <a:latin typeface="Montserrat"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818900894"/>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a 5">
            <a:extLst>
              <a:ext uri="{FF2B5EF4-FFF2-40B4-BE49-F238E27FC236}">
                <a16:creationId xmlns:a16="http://schemas.microsoft.com/office/drawing/2014/main" id="{229161B4-A2CD-21EB-72F6-5C2B5D876DB6}"/>
              </a:ext>
            </a:extLst>
          </p:cNvPr>
          <p:cNvGraphicFramePr>
            <a:graphicFrameLocks noGrp="1"/>
          </p:cNvGraphicFramePr>
          <p:nvPr/>
        </p:nvGraphicFramePr>
        <p:xfrm>
          <a:off x="449911" y="1745944"/>
          <a:ext cx="11318990" cy="1940560"/>
        </p:xfrm>
        <a:graphic>
          <a:graphicData uri="http://schemas.openxmlformats.org/drawingml/2006/table">
            <a:tbl>
              <a:tblPr firstRow="1" bandRow="1">
                <a:tableStyleId>{5940675A-B579-460E-94D1-54222C63F5DA}</a:tableStyleId>
              </a:tblPr>
              <a:tblGrid>
                <a:gridCol w="1047185">
                  <a:extLst>
                    <a:ext uri="{9D8B030D-6E8A-4147-A177-3AD203B41FA5}">
                      <a16:colId xmlns:a16="http://schemas.microsoft.com/office/drawing/2014/main" val="867961272"/>
                    </a:ext>
                  </a:extLst>
                </a:gridCol>
                <a:gridCol w="684787">
                  <a:extLst>
                    <a:ext uri="{9D8B030D-6E8A-4147-A177-3AD203B41FA5}">
                      <a16:colId xmlns:a16="http://schemas.microsoft.com/office/drawing/2014/main" val="222378657"/>
                    </a:ext>
                  </a:extLst>
                </a:gridCol>
                <a:gridCol w="684787">
                  <a:extLst>
                    <a:ext uri="{9D8B030D-6E8A-4147-A177-3AD203B41FA5}">
                      <a16:colId xmlns:a16="http://schemas.microsoft.com/office/drawing/2014/main" val="1206773334"/>
                    </a:ext>
                  </a:extLst>
                </a:gridCol>
                <a:gridCol w="684787">
                  <a:extLst>
                    <a:ext uri="{9D8B030D-6E8A-4147-A177-3AD203B41FA5}">
                      <a16:colId xmlns:a16="http://schemas.microsoft.com/office/drawing/2014/main" val="449418108"/>
                    </a:ext>
                  </a:extLst>
                </a:gridCol>
                <a:gridCol w="684787">
                  <a:extLst>
                    <a:ext uri="{9D8B030D-6E8A-4147-A177-3AD203B41FA5}">
                      <a16:colId xmlns:a16="http://schemas.microsoft.com/office/drawing/2014/main" val="1216328143"/>
                    </a:ext>
                  </a:extLst>
                </a:gridCol>
                <a:gridCol w="684787">
                  <a:extLst>
                    <a:ext uri="{9D8B030D-6E8A-4147-A177-3AD203B41FA5}">
                      <a16:colId xmlns:a16="http://schemas.microsoft.com/office/drawing/2014/main" val="2742550251"/>
                    </a:ext>
                  </a:extLst>
                </a:gridCol>
                <a:gridCol w="684787">
                  <a:extLst>
                    <a:ext uri="{9D8B030D-6E8A-4147-A177-3AD203B41FA5}">
                      <a16:colId xmlns:a16="http://schemas.microsoft.com/office/drawing/2014/main" val="2524056198"/>
                    </a:ext>
                  </a:extLst>
                </a:gridCol>
                <a:gridCol w="684787">
                  <a:extLst>
                    <a:ext uri="{9D8B030D-6E8A-4147-A177-3AD203B41FA5}">
                      <a16:colId xmlns:a16="http://schemas.microsoft.com/office/drawing/2014/main" val="3470389517"/>
                    </a:ext>
                  </a:extLst>
                </a:gridCol>
                <a:gridCol w="684787">
                  <a:extLst>
                    <a:ext uri="{9D8B030D-6E8A-4147-A177-3AD203B41FA5}">
                      <a16:colId xmlns:a16="http://schemas.microsoft.com/office/drawing/2014/main" val="3253494987"/>
                    </a:ext>
                  </a:extLst>
                </a:gridCol>
                <a:gridCol w="684787">
                  <a:extLst>
                    <a:ext uri="{9D8B030D-6E8A-4147-A177-3AD203B41FA5}">
                      <a16:colId xmlns:a16="http://schemas.microsoft.com/office/drawing/2014/main" val="746594048"/>
                    </a:ext>
                  </a:extLst>
                </a:gridCol>
                <a:gridCol w="684787">
                  <a:extLst>
                    <a:ext uri="{9D8B030D-6E8A-4147-A177-3AD203B41FA5}">
                      <a16:colId xmlns:a16="http://schemas.microsoft.com/office/drawing/2014/main" val="4057115874"/>
                    </a:ext>
                  </a:extLst>
                </a:gridCol>
                <a:gridCol w="684787">
                  <a:extLst>
                    <a:ext uri="{9D8B030D-6E8A-4147-A177-3AD203B41FA5}">
                      <a16:colId xmlns:a16="http://schemas.microsoft.com/office/drawing/2014/main" val="3463582568"/>
                    </a:ext>
                  </a:extLst>
                </a:gridCol>
                <a:gridCol w="684787">
                  <a:extLst>
                    <a:ext uri="{9D8B030D-6E8A-4147-A177-3AD203B41FA5}">
                      <a16:colId xmlns:a16="http://schemas.microsoft.com/office/drawing/2014/main" val="1212948616"/>
                    </a:ext>
                  </a:extLst>
                </a:gridCol>
                <a:gridCol w="684787">
                  <a:extLst>
                    <a:ext uri="{9D8B030D-6E8A-4147-A177-3AD203B41FA5}">
                      <a16:colId xmlns:a16="http://schemas.microsoft.com/office/drawing/2014/main" val="2057720890"/>
                    </a:ext>
                  </a:extLst>
                </a:gridCol>
                <a:gridCol w="684787">
                  <a:extLst>
                    <a:ext uri="{9D8B030D-6E8A-4147-A177-3AD203B41FA5}">
                      <a16:colId xmlns:a16="http://schemas.microsoft.com/office/drawing/2014/main" val="2329968994"/>
                    </a:ext>
                  </a:extLst>
                </a:gridCol>
                <a:gridCol w="684787">
                  <a:extLst>
                    <a:ext uri="{9D8B030D-6E8A-4147-A177-3AD203B41FA5}">
                      <a16:colId xmlns:a16="http://schemas.microsoft.com/office/drawing/2014/main" val="325597762"/>
                    </a:ext>
                  </a:extLst>
                </a:gridCol>
              </a:tblGrid>
              <a:tr h="370840">
                <a:tc>
                  <a:txBody>
                    <a:bodyPr/>
                    <a:lstStyle/>
                    <a:p>
                      <a:pPr algn="l"/>
                      <a:r>
                        <a:rPr lang="en-GB" sz="900" dirty="0">
                          <a:solidFill>
                            <a:schemeClr val="bg1"/>
                          </a:solidFill>
                          <a:latin typeface="Montserrat Light" panose="00000400000000000000" pitchFamily="2" charset="0"/>
                        </a:rPr>
                        <a:t>ACTIVITY</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GB" sz="1000" dirty="0">
                          <a:latin typeface="Montserrat Light" panose="00000400000000000000" pitchFamily="2" charset="0"/>
                        </a:rPr>
                        <a:t>Day 1</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GB" sz="1000" dirty="0">
                          <a:latin typeface="Montserrat Light" panose="00000400000000000000" pitchFamily="2" charset="0"/>
                        </a:rPr>
                        <a:t>Day 2</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GB" sz="1000" dirty="0">
                          <a:latin typeface="Montserrat Light" panose="00000400000000000000" pitchFamily="2" charset="0"/>
                        </a:rPr>
                        <a:t>Day 3</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GB" sz="1000" dirty="0">
                          <a:latin typeface="Montserrat Light" panose="00000400000000000000" pitchFamily="2" charset="0"/>
                        </a:rPr>
                        <a:t>Day 4</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GB" sz="1000" dirty="0">
                          <a:latin typeface="Montserrat Light" panose="00000400000000000000" pitchFamily="2" charset="0"/>
                        </a:rPr>
                        <a:t>Day 5</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GB" sz="1000" dirty="0">
                          <a:latin typeface="Montserrat Light" panose="00000400000000000000" pitchFamily="2" charset="0"/>
                        </a:rPr>
                        <a:t>Day 6</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GB" sz="1000" dirty="0">
                          <a:latin typeface="Montserrat Light" panose="00000400000000000000" pitchFamily="2" charset="0"/>
                        </a:rPr>
                        <a:t>Day 7</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GB" sz="1000" dirty="0">
                          <a:latin typeface="Montserrat Light" panose="00000400000000000000" pitchFamily="2" charset="0"/>
                        </a:rPr>
                        <a:t>Day 8</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GB" sz="1000" dirty="0">
                          <a:latin typeface="Montserrat Light" panose="00000400000000000000" pitchFamily="2" charset="0"/>
                        </a:rPr>
                        <a:t>Day 9</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GB" sz="1000" dirty="0">
                          <a:latin typeface="Montserrat Light" panose="00000400000000000000" pitchFamily="2" charset="0"/>
                        </a:rPr>
                        <a:t>Day 10</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GB" sz="1000" dirty="0">
                          <a:latin typeface="Montserrat Light" panose="00000400000000000000" pitchFamily="2" charset="0"/>
                        </a:rPr>
                        <a:t>Day 11</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BFBFBF"/>
                    </a:solidFill>
                  </a:tcPr>
                </a:tc>
                <a:tc>
                  <a:txBody>
                    <a:bodyPr/>
                    <a:lstStyle/>
                    <a:p>
                      <a:pPr algn="ctr"/>
                      <a:r>
                        <a:rPr lang="en-GB" sz="1000" dirty="0">
                          <a:latin typeface="Montserrat Light" panose="00000400000000000000" pitchFamily="2" charset="0"/>
                        </a:rPr>
                        <a:t>Day 12</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r>
                        <a:rPr lang="en-GB" sz="1000" dirty="0">
                          <a:latin typeface="Montserrat Light" panose="00000400000000000000" pitchFamily="2" charset="0"/>
                        </a:rPr>
                        <a:t>Day 13</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r>
                        <a:rPr lang="en-GB" sz="1000" dirty="0">
                          <a:latin typeface="Montserrat Light" panose="00000400000000000000" pitchFamily="2" charset="0"/>
                        </a:rPr>
                        <a:t>Day 14</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r>
                        <a:rPr lang="en-GB" sz="1000" dirty="0">
                          <a:latin typeface="Montserrat Light" panose="00000400000000000000" pitchFamily="2" charset="0"/>
                        </a:rPr>
                        <a:t>Day 15</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3858602690"/>
                  </a:ext>
                </a:extLst>
              </a:tr>
              <a:tr h="370840">
                <a:tc>
                  <a:txBody>
                    <a:bodyPr/>
                    <a:lstStyle/>
                    <a:p>
                      <a:pPr algn="l"/>
                      <a:r>
                        <a:rPr lang="en-GB" sz="800" dirty="0">
                          <a:solidFill>
                            <a:schemeClr val="tx1"/>
                          </a:solidFill>
                          <a:latin typeface="Montserrat Light" panose="00000400000000000000" pitchFamily="2" charset="0"/>
                        </a:rPr>
                        <a:t>Face-to-Face</a:t>
                      </a:r>
                    </a:p>
                    <a:p>
                      <a:pPr algn="l"/>
                      <a:r>
                        <a:rPr lang="en-GB" sz="800" dirty="0">
                          <a:solidFill>
                            <a:schemeClr val="tx1"/>
                          </a:solidFill>
                          <a:latin typeface="Montserrat Light" panose="00000400000000000000" pitchFamily="2" charset="0"/>
                        </a:rPr>
                        <a:t>Sessions</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97172422"/>
                  </a:ext>
                </a:extLst>
              </a:tr>
              <a:tr h="370840">
                <a:tc>
                  <a:txBody>
                    <a:bodyPr/>
                    <a:lstStyle/>
                    <a:p>
                      <a:pPr algn="l"/>
                      <a:r>
                        <a:rPr lang="en-GB" sz="800" dirty="0">
                          <a:solidFill>
                            <a:schemeClr val="tx1"/>
                          </a:solidFill>
                          <a:latin typeface="Montserrat Light" panose="00000400000000000000" pitchFamily="2" charset="0"/>
                        </a:rPr>
                        <a:t>Gamified Learning Experience</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3938919"/>
                  </a:ext>
                </a:extLst>
              </a:tr>
              <a:tr h="370840">
                <a:tc>
                  <a:txBody>
                    <a:bodyPr/>
                    <a:lstStyle/>
                    <a:p>
                      <a:pPr algn="l"/>
                      <a:r>
                        <a:rPr lang="en-GB" sz="800" dirty="0">
                          <a:solidFill>
                            <a:schemeClr val="tx1"/>
                          </a:solidFill>
                          <a:latin typeface="Montserrat Light" panose="00000400000000000000" pitchFamily="2" charset="0"/>
                        </a:rPr>
                        <a:t>Forum</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7771368"/>
                  </a:ext>
                </a:extLst>
              </a:tr>
              <a:tr h="370840">
                <a:tc>
                  <a:txBody>
                    <a:bodyPr/>
                    <a:lstStyle/>
                    <a:p>
                      <a:pPr algn="l"/>
                      <a:r>
                        <a:rPr lang="en-GB" sz="800" dirty="0">
                          <a:solidFill>
                            <a:schemeClr val="tx1"/>
                          </a:solidFill>
                          <a:latin typeface="Montserrat Light" panose="00000400000000000000" pitchFamily="2" charset="0"/>
                        </a:rPr>
                        <a:t>Support Document</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15">
                  <a:txBody>
                    <a:bodyPr/>
                    <a:lstStyle/>
                    <a:p>
                      <a:pPr algn="ctr"/>
                      <a:endParaRPr lang="en-GB" sz="800" dirty="0">
                        <a:latin typeface="Montserrat Light" panose="00000400000000000000" pitchFamily="2" charset="0"/>
                      </a:endParaRPr>
                    </a:p>
                  </a:txBody>
                  <a:tcP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GB" sz="1000" dirty="0"/>
                    </a:p>
                  </a:txBody>
                  <a:tcPr/>
                </a:tc>
                <a:tc hMerge="1">
                  <a:txBody>
                    <a:bodyPr/>
                    <a:lstStyle/>
                    <a:p>
                      <a:endParaRPr lang="en-GB" sz="1000" dirty="0"/>
                    </a:p>
                  </a:txBody>
                  <a:tcPr/>
                </a:tc>
                <a:tc hMerge="1">
                  <a:txBody>
                    <a:bodyPr/>
                    <a:lstStyle/>
                    <a:p>
                      <a:endParaRPr lang="en-GB" sz="1000" dirty="0"/>
                    </a:p>
                  </a:txBody>
                  <a:tcPr/>
                </a:tc>
                <a:tc hMerge="1">
                  <a:txBody>
                    <a:bodyPr/>
                    <a:lstStyle/>
                    <a:p>
                      <a:endParaRPr lang="en-GB" sz="1000"/>
                    </a:p>
                  </a:txBody>
                  <a:tcPr/>
                </a:tc>
                <a:tc hMerge="1">
                  <a:txBody>
                    <a:bodyPr/>
                    <a:lstStyle/>
                    <a:p>
                      <a:endParaRPr lang="en-GB" sz="1000"/>
                    </a:p>
                  </a:txBody>
                  <a:tcPr/>
                </a:tc>
                <a:tc hMerge="1">
                  <a:txBody>
                    <a:bodyPr/>
                    <a:lstStyle/>
                    <a:p>
                      <a:endParaRPr lang="en-GB" sz="1000"/>
                    </a:p>
                  </a:txBody>
                  <a:tcPr/>
                </a:tc>
                <a:tc hMerge="1">
                  <a:txBody>
                    <a:bodyPr/>
                    <a:lstStyle/>
                    <a:p>
                      <a:endParaRPr lang="en-GB" sz="1000" dirty="0"/>
                    </a:p>
                  </a:txBody>
                  <a:tcPr/>
                </a:tc>
                <a:tc hMerge="1">
                  <a:txBody>
                    <a:bodyPr/>
                    <a:lstStyle/>
                    <a:p>
                      <a:endParaRPr lang="en-GB" sz="1000" dirty="0"/>
                    </a:p>
                  </a:txBody>
                  <a:tcPr/>
                </a:tc>
                <a:tc hMerge="1">
                  <a:txBody>
                    <a:bodyPr/>
                    <a:lstStyle/>
                    <a:p>
                      <a:endParaRPr lang="en-GB" sz="1000" dirty="0"/>
                    </a:p>
                  </a:txBody>
                  <a:tcPr/>
                </a:tc>
                <a:tc hMerge="1">
                  <a:txBody>
                    <a:bodyPr/>
                    <a:lstStyle/>
                    <a:p>
                      <a:endParaRPr lang="en-GB" sz="1000" dirty="0"/>
                    </a:p>
                  </a:txBody>
                  <a:tcPr/>
                </a:tc>
                <a:tc hMerge="1">
                  <a:txBody>
                    <a:bodyPr/>
                    <a:lstStyle/>
                    <a:p>
                      <a:endParaRPr lang="en-GB" sz="1000" dirty="0"/>
                    </a:p>
                  </a:txBody>
                  <a:tcPr/>
                </a:tc>
                <a:tc hMerge="1">
                  <a:txBody>
                    <a:bodyPr/>
                    <a:lstStyle/>
                    <a:p>
                      <a:endParaRPr lang="en-GB" sz="1000" dirty="0"/>
                    </a:p>
                  </a:txBody>
                  <a:tcPr/>
                </a:tc>
                <a:tc hMerge="1">
                  <a:txBody>
                    <a:bodyPr/>
                    <a:lstStyle/>
                    <a:p>
                      <a:endParaRPr lang="en-GB" sz="1000" dirty="0"/>
                    </a:p>
                  </a:txBody>
                  <a:tcPr/>
                </a:tc>
                <a:tc hMerge="1">
                  <a:txBody>
                    <a:bodyPr/>
                    <a:lstStyle/>
                    <a:p>
                      <a:endParaRPr lang="en-GB" sz="1000" dirty="0"/>
                    </a:p>
                  </a:txBody>
                  <a:tcPr/>
                </a:tc>
                <a:extLst>
                  <a:ext uri="{0D108BD9-81ED-4DB2-BD59-A6C34878D82A}">
                    <a16:rowId xmlns:a16="http://schemas.microsoft.com/office/drawing/2014/main" val="3304258353"/>
                  </a:ext>
                </a:extLst>
              </a:tr>
            </a:tbl>
          </a:graphicData>
        </a:graphic>
      </p:graphicFrame>
      <p:sp>
        <p:nvSpPr>
          <p:cNvPr id="2" name="Rectangle 6">
            <a:extLst>
              <a:ext uri="{FF2B5EF4-FFF2-40B4-BE49-F238E27FC236}">
                <a16:creationId xmlns:a16="http://schemas.microsoft.com/office/drawing/2014/main" id="{2EABBAA2-B70D-5A40-BC36-C8C928CED363}"/>
              </a:ext>
            </a:extLst>
          </p:cNvPr>
          <p:cNvSpPr/>
          <p:nvPr/>
        </p:nvSpPr>
        <p:spPr>
          <a:xfrm>
            <a:off x="4280110" y="2988319"/>
            <a:ext cx="6105445" cy="271335"/>
          </a:xfrm>
          <a:prstGeom prst="roundRect">
            <a:avLst>
              <a:gd name="adj" fmla="val 50000"/>
            </a:avLst>
          </a:prstGeom>
          <a:solidFill>
            <a:srgbClr val="F9B1BA"/>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a:solidFill>
                  <a:schemeClr val="bg1"/>
                </a:solidFill>
                <a:latin typeface="Montserrat Light" panose="00000400000000000000" pitchFamily="2" charset="0"/>
                <a:ea typeface="Roboto" panose="02000000000000000000" pitchFamily="2" charset="0"/>
                <a:cs typeface="Roboto" panose="02000000000000000000" pitchFamily="2" charset="0"/>
              </a:rPr>
              <a:t>                     DISCUSSION IN THE EXTERNAL FORUM</a:t>
            </a:r>
          </a:p>
        </p:txBody>
      </p:sp>
      <p:sp>
        <p:nvSpPr>
          <p:cNvPr id="34" name="Rectangle 6">
            <a:extLst>
              <a:ext uri="{FF2B5EF4-FFF2-40B4-BE49-F238E27FC236}">
                <a16:creationId xmlns:a16="http://schemas.microsoft.com/office/drawing/2014/main" id="{8E7E79F4-25B1-3EC6-9A13-4B17FE0AC439}"/>
              </a:ext>
            </a:extLst>
          </p:cNvPr>
          <p:cNvSpPr/>
          <p:nvPr/>
        </p:nvSpPr>
        <p:spPr>
          <a:xfrm>
            <a:off x="1556709" y="3365627"/>
            <a:ext cx="10152000" cy="272197"/>
          </a:xfrm>
          <a:prstGeom prst="roundRect">
            <a:avLst>
              <a:gd name="adj" fmla="val 50000"/>
            </a:avLst>
          </a:prstGeom>
          <a:solidFill>
            <a:srgbClr val="D488CB"/>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a:solidFill>
                  <a:schemeClr val="bg1"/>
                </a:solidFill>
                <a:latin typeface="Montserrat Light" panose="00000400000000000000" pitchFamily="2" charset="0"/>
                <a:ea typeface="Roboto" panose="02000000000000000000" pitchFamily="2" charset="0"/>
                <a:cs typeface="Roboto" panose="02000000000000000000" pitchFamily="2" charset="0"/>
              </a:rPr>
              <a:t>        SUPPORT DOCUMENT</a:t>
            </a:r>
          </a:p>
        </p:txBody>
      </p:sp>
      <p:sp>
        <p:nvSpPr>
          <p:cNvPr id="35" name="Oval 34">
            <a:extLst>
              <a:ext uri="{FF2B5EF4-FFF2-40B4-BE49-F238E27FC236}">
                <a16:creationId xmlns:a16="http://schemas.microsoft.com/office/drawing/2014/main" id="{272B351B-4C5D-E072-0BB1-15FFF67891E2}"/>
              </a:ext>
            </a:extLst>
          </p:cNvPr>
          <p:cNvSpPr>
            <a:spLocks noChangeAspect="1"/>
          </p:cNvSpPr>
          <p:nvPr/>
        </p:nvSpPr>
        <p:spPr>
          <a:xfrm>
            <a:off x="1556709" y="3365626"/>
            <a:ext cx="272198" cy="272198"/>
          </a:xfrm>
          <a:prstGeom prst="ellipse">
            <a:avLst/>
          </a:prstGeom>
          <a:solidFill>
            <a:srgbClr val="89317E"/>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800" dirty="0">
                <a:solidFill>
                  <a:schemeClr val="bg1"/>
                </a:solidFill>
                <a:latin typeface="Montserrat Light" panose="00000400000000000000" pitchFamily="2" charset="0"/>
              </a:rPr>
              <a:t>SD</a:t>
            </a:r>
          </a:p>
        </p:txBody>
      </p:sp>
      <p:sp>
        <p:nvSpPr>
          <p:cNvPr id="38" name="Rectangle 6">
            <a:extLst>
              <a:ext uri="{FF2B5EF4-FFF2-40B4-BE49-F238E27FC236}">
                <a16:creationId xmlns:a16="http://schemas.microsoft.com/office/drawing/2014/main" id="{9329ADA3-942B-5B7B-0662-1C064273549F}"/>
              </a:ext>
            </a:extLst>
          </p:cNvPr>
          <p:cNvSpPr/>
          <p:nvPr/>
        </p:nvSpPr>
        <p:spPr>
          <a:xfrm>
            <a:off x="1556709" y="2573049"/>
            <a:ext cx="10152000" cy="272197"/>
          </a:xfrm>
          <a:prstGeom prst="roundRect">
            <a:avLst>
              <a:gd name="adj" fmla="val 50000"/>
            </a:avLst>
          </a:prstGeom>
          <a:solidFill>
            <a:srgbClr val="81DE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endParaRPr lang="en-US" sz="800" dirty="0">
              <a:solidFill>
                <a:schemeClr val="bg1"/>
              </a:solidFill>
              <a:latin typeface="Montserrat Light" panose="00000400000000000000" pitchFamily="2" charset="0"/>
              <a:ea typeface="Roboto" panose="02000000000000000000" pitchFamily="2" charset="0"/>
              <a:cs typeface="Roboto" panose="02000000000000000000" pitchFamily="2" charset="0"/>
            </a:endParaRPr>
          </a:p>
        </p:txBody>
      </p:sp>
      <p:sp>
        <p:nvSpPr>
          <p:cNvPr id="28" name="Rectangle 6">
            <a:extLst>
              <a:ext uri="{FF2B5EF4-FFF2-40B4-BE49-F238E27FC236}">
                <a16:creationId xmlns:a16="http://schemas.microsoft.com/office/drawing/2014/main" id="{F71E7A4A-DF71-5220-487D-D34156F3AD68}"/>
              </a:ext>
            </a:extLst>
          </p:cNvPr>
          <p:cNvSpPr/>
          <p:nvPr/>
        </p:nvSpPr>
        <p:spPr>
          <a:xfrm>
            <a:off x="10465561" y="2573049"/>
            <a:ext cx="1175669" cy="272197"/>
          </a:xfrm>
          <a:prstGeom prst="roundRect">
            <a:avLst>
              <a:gd name="adj" fmla="val 50000"/>
            </a:avLst>
          </a:prstGeom>
          <a:solidFill>
            <a:schemeClr val="accent4">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a:solidFill>
                  <a:schemeClr val="tx1"/>
                </a:solidFill>
                <a:latin typeface="Montserrat Light" panose="00000400000000000000" pitchFamily="2" charset="0"/>
                <a:ea typeface="Roboto" panose="02000000000000000000" pitchFamily="2" charset="0"/>
                <a:cs typeface="Roboto" panose="02000000000000000000" pitchFamily="2" charset="0"/>
              </a:rPr>
              <a:t>         VOTING</a:t>
            </a:r>
          </a:p>
        </p:txBody>
      </p:sp>
      <p:sp>
        <p:nvSpPr>
          <p:cNvPr id="27" name="Oval 26">
            <a:extLst>
              <a:ext uri="{FF2B5EF4-FFF2-40B4-BE49-F238E27FC236}">
                <a16:creationId xmlns:a16="http://schemas.microsoft.com/office/drawing/2014/main" id="{C4A04A8C-A030-71D8-5C70-F53CA0B41944}"/>
              </a:ext>
            </a:extLst>
          </p:cNvPr>
          <p:cNvSpPr>
            <a:spLocks noChangeAspect="1"/>
          </p:cNvSpPr>
          <p:nvPr/>
        </p:nvSpPr>
        <p:spPr>
          <a:xfrm>
            <a:off x="10453034" y="2573048"/>
            <a:ext cx="272198" cy="272198"/>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800" dirty="0">
                <a:solidFill>
                  <a:schemeClr val="tx1"/>
                </a:solidFill>
                <a:latin typeface="Montserrat Light" panose="00000400000000000000" pitchFamily="2" charset="0"/>
              </a:rPr>
              <a:t>V</a:t>
            </a:r>
          </a:p>
        </p:txBody>
      </p:sp>
      <p:sp>
        <p:nvSpPr>
          <p:cNvPr id="39" name="Oval 38">
            <a:extLst>
              <a:ext uri="{FF2B5EF4-FFF2-40B4-BE49-F238E27FC236}">
                <a16:creationId xmlns:a16="http://schemas.microsoft.com/office/drawing/2014/main" id="{909214A0-FB09-F7DE-F2D1-29D86406A3C7}"/>
              </a:ext>
            </a:extLst>
          </p:cNvPr>
          <p:cNvSpPr>
            <a:spLocks noChangeAspect="1"/>
          </p:cNvSpPr>
          <p:nvPr/>
        </p:nvSpPr>
        <p:spPr>
          <a:xfrm>
            <a:off x="1556709" y="2573048"/>
            <a:ext cx="272198" cy="272198"/>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800" dirty="0">
                <a:solidFill>
                  <a:schemeClr val="bg1"/>
                </a:solidFill>
                <a:latin typeface="Montserrat Light" panose="00000400000000000000" pitchFamily="2" charset="0"/>
              </a:rPr>
              <a:t>GS</a:t>
            </a:r>
          </a:p>
        </p:txBody>
      </p:sp>
      <p:sp>
        <p:nvSpPr>
          <p:cNvPr id="5" name="Title 1">
            <a:extLst>
              <a:ext uri="{FF2B5EF4-FFF2-40B4-BE49-F238E27FC236}">
                <a16:creationId xmlns:a16="http://schemas.microsoft.com/office/drawing/2014/main" id="{6505D3E7-ACE8-3860-3D5E-E13CDB0E5724}"/>
              </a:ext>
            </a:extLst>
          </p:cNvPr>
          <p:cNvSpPr txBox="1">
            <a:spLocks/>
          </p:cNvSpPr>
          <p:nvPr/>
        </p:nvSpPr>
        <p:spPr bwMode="auto">
          <a:xfrm>
            <a:off x="512697" y="992982"/>
            <a:ext cx="3240023" cy="338554"/>
          </a:xfrm>
          <a:prstGeom prst="rect">
            <a:avLst/>
          </a:prstGeom>
          <a:noFill/>
          <a:ln>
            <a:noFill/>
          </a:ln>
        </p:spPr>
        <p:txBody>
          <a:bodyPr wrap="square" anchor="ctr">
            <a:spAutoFit/>
          </a:bodyPr>
          <a:lstStyle>
            <a:lvl1pPr algn="l" rtl="0" eaLnBrk="0" fontAlgn="base" hangingPunct="0">
              <a:spcBef>
                <a:spcPct val="0"/>
              </a:spcBef>
              <a:spcAft>
                <a:spcPct val="0"/>
              </a:spcAft>
              <a:defRPr sz="3200" kern="1200">
                <a:solidFill>
                  <a:srgbClr val="959595"/>
                </a:solidFill>
                <a:latin typeface="Source Sans Pro Light" pitchFamily="34" charset="0"/>
                <a:ea typeface="MS PGothic" panose="020B0600070205080204" pitchFamily="34" charset="-128"/>
                <a:cs typeface="MS PGothic" charset="0"/>
              </a:defRPr>
            </a:lvl1pPr>
            <a:lvl2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2pPr>
            <a:lvl3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3pPr>
            <a:lvl4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4pPr>
            <a:lvl5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5pPr>
            <a:lvl6pPr marL="457200" algn="l" rtl="0" fontAlgn="base">
              <a:spcBef>
                <a:spcPct val="0"/>
              </a:spcBef>
              <a:spcAft>
                <a:spcPct val="0"/>
              </a:spcAft>
              <a:defRPr sz="3200">
                <a:solidFill>
                  <a:srgbClr val="959595"/>
                </a:solidFill>
                <a:latin typeface="Source Sans Pro Light" charset="0"/>
                <a:ea typeface="ＭＳ Ｐゴシック" charset="0"/>
              </a:defRPr>
            </a:lvl6pPr>
            <a:lvl7pPr marL="914400" algn="l" rtl="0" fontAlgn="base">
              <a:spcBef>
                <a:spcPct val="0"/>
              </a:spcBef>
              <a:spcAft>
                <a:spcPct val="0"/>
              </a:spcAft>
              <a:defRPr sz="3200">
                <a:solidFill>
                  <a:srgbClr val="959595"/>
                </a:solidFill>
                <a:latin typeface="Source Sans Pro Light" charset="0"/>
                <a:ea typeface="ＭＳ Ｐゴシック" charset="0"/>
              </a:defRPr>
            </a:lvl7pPr>
            <a:lvl8pPr marL="1371600" algn="l" rtl="0" fontAlgn="base">
              <a:spcBef>
                <a:spcPct val="0"/>
              </a:spcBef>
              <a:spcAft>
                <a:spcPct val="0"/>
              </a:spcAft>
              <a:defRPr sz="3200">
                <a:solidFill>
                  <a:srgbClr val="959595"/>
                </a:solidFill>
                <a:latin typeface="Source Sans Pro Light" charset="0"/>
                <a:ea typeface="ＭＳ Ｐゴシック" charset="0"/>
              </a:defRPr>
            </a:lvl8pPr>
            <a:lvl9pPr marL="1828800" algn="l" rtl="0" fontAlgn="base">
              <a:spcBef>
                <a:spcPct val="0"/>
              </a:spcBef>
              <a:spcAft>
                <a:spcPct val="0"/>
              </a:spcAft>
              <a:defRPr sz="3200">
                <a:solidFill>
                  <a:srgbClr val="959595"/>
                </a:solidFill>
                <a:latin typeface="Source Sans Pro Light" charset="0"/>
                <a:ea typeface="ＭＳ Ｐゴシック" charset="0"/>
              </a:defRPr>
            </a:lvl9pPr>
          </a:lstStyle>
          <a:p>
            <a:pPr>
              <a:spcAft>
                <a:spcPts val="1200"/>
              </a:spcAft>
            </a:pPr>
            <a:r>
              <a:rPr lang="en-US" sz="1600" dirty="0">
                <a:solidFill>
                  <a:srgbClr val="939393"/>
                </a:solidFill>
                <a:latin typeface="Montserrat Light" panose="00000400000000000000" pitchFamily="2" charset="0"/>
                <a:ea typeface="Roboto" panose="02000000000000000000" pitchFamily="2" charset="0"/>
                <a:cs typeface="Roboto" panose="02000000000000000000" pitchFamily="2" charset="0"/>
              </a:rPr>
              <a:t>Calendar</a:t>
            </a:r>
            <a:endParaRPr lang="en-US" sz="1800" dirty="0">
              <a:solidFill>
                <a:srgbClr val="939393"/>
              </a:solidFill>
              <a:latin typeface="Montserrat Light" panose="00000400000000000000" pitchFamily="2" charset="0"/>
              <a:ea typeface="Roboto" panose="02000000000000000000" pitchFamily="2" charset="0"/>
              <a:cs typeface="Roboto" panose="02000000000000000000" pitchFamily="2" charset="0"/>
            </a:endParaRPr>
          </a:p>
        </p:txBody>
      </p:sp>
      <p:sp>
        <p:nvSpPr>
          <p:cNvPr id="41" name="Title 1">
            <a:extLst>
              <a:ext uri="{FF2B5EF4-FFF2-40B4-BE49-F238E27FC236}">
                <a16:creationId xmlns:a16="http://schemas.microsoft.com/office/drawing/2014/main" id="{88E588D4-2807-FBAD-B330-4383D5AEC447}"/>
              </a:ext>
            </a:extLst>
          </p:cNvPr>
          <p:cNvSpPr txBox="1">
            <a:spLocks/>
          </p:cNvSpPr>
          <p:nvPr/>
        </p:nvSpPr>
        <p:spPr bwMode="auto">
          <a:xfrm>
            <a:off x="449911" y="573270"/>
            <a:ext cx="3240023" cy="461665"/>
          </a:xfrm>
          <a:prstGeom prst="rect">
            <a:avLst/>
          </a:prstGeom>
          <a:noFill/>
          <a:ln>
            <a:noFill/>
          </a:ln>
        </p:spPr>
        <p:txBody>
          <a:bodyPr wrap="square" anchor="ctr">
            <a:spAutoFit/>
          </a:bodyPr>
          <a:lstStyle>
            <a:lvl1pPr algn="l" rtl="0" eaLnBrk="0" fontAlgn="base" hangingPunct="0">
              <a:spcBef>
                <a:spcPct val="0"/>
              </a:spcBef>
              <a:spcAft>
                <a:spcPct val="0"/>
              </a:spcAft>
              <a:defRPr sz="3200" kern="1200">
                <a:solidFill>
                  <a:srgbClr val="959595"/>
                </a:solidFill>
                <a:latin typeface="Source Sans Pro Light" pitchFamily="34" charset="0"/>
                <a:ea typeface="MS PGothic" panose="020B0600070205080204" pitchFamily="34" charset="-128"/>
                <a:cs typeface="MS PGothic" charset="0"/>
              </a:defRPr>
            </a:lvl1pPr>
            <a:lvl2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2pPr>
            <a:lvl3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3pPr>
            <a:lvl4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4pPr>
            <a:lvl5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5pPr>
            <a:lvl6pPr marL="457200" algn="l" rtl="0" fontAlgn="base">
              <a:spcBef>
                <a:spcPct val="0"/>
              </a:spcBef>
              <a:spcAft>
                <a:spcPct val="0"/>
              </a:spcAft>
              <a:defRPr sz="3200">
                <a:solidFill>
                  <a:srgbClr val="959595"/>
                </a:solidFill>
                <a:latin typeface="Source Sans Pro Light" charset="0"/>
                <a:ea typeface="ＭＳ Ｐゴシック" charset="0"/>
              </a:defRPr>
            </a:lvl6pPr>
            <a:lvl7pPr marL="914400" algn="l" rtl="0" fontAlgn="base">
              <a:spcBef>
                <a:spcPct val="0"/>
              </a:spcBef>
              <a:spcAft>
                <a:spcPct val="0"/>
              </a:spcAft>
              <a:defRPr sz="3200">
                <a:solidFill>
                  <a:srgbClr val="959595"/>
                </a:solidFill>
                <a:latin typeface="Source Sans Pro Light" charset="0"/>
                <a:ea typeface="ＭＳ Ｐゴシック" charset="0"/>
              </a:defRPr>
            </a:lvl7pPr>
            <a:lvl8pPr marL="1371600" algn="l" rtl="0" fontAlgn="base">
              <a:spcBef>
                <a:spcPct val="0"/>
              </a:spcBef>
              <a:spcAft>
                <a:spcPct val="0"/>
              </a:spcAft>
              <a:defRPr sz="3200">
                <a:solidFill>
                  <a:srgbClr val="959595"/>
                </a:solidFill>
                <a:latin typeface="Source Sans Pro Light" charset="0"/>
                <a:ea typeface="ＭＳ Ｐゴシック" charset="0"/>
              </a:defRPr>
            </a:lvl8pPr>
            <a:lvl9pPr marL="1828800" algn="l" rtl="0" fontAlgn="base">
              <a:spcBef>
                <a:spcPct val="0"/>
              </a:spcBef>
              <a:spcAft>
                <a:spcPct val="0"/>
              </a:spcAft>
              <a:defRPr sz="3200">
                <a:solidFill>
                  <a:srgbClr val="959595"/>
                </a:solidFill>
                <a:latin typeface="Source Sans Pro Light" charset="0"/>
                <a:ea typeface="ＭＳ Ｐゴシック" charset="0"/>
              </a:defRPr>
            </a:lvl9pPr>
          </a:lstStyle>
          <a:p>
            <a:pPr>
              <a:spcAft>
                <a:spcPts val="1200"/>
              </a:spcAft>
            </a:pPr>
            <a:r>
              <a:rPr lang="en-US" sz="2400" dirty="0">
                <a:solidFill>
                  <a:srgbClr val="939393"/>
                </a:solidFill>
                <a:latin typeface="Montserrat SemiBold" panose="00000700000000000000" pitchFamily="2" charset="0"/>
                <a:ea typeface="Roboto" panose="02000000000000000000" pitchFamily="2" charset="0"/>
                <a:cs typeface="Roboto" panose="02000000000000000000" pitchFamily="2" charset="0"/>
              </a:rPr>
              <a:t>Learning Path</a:t>
            </a:r>
            <a:endParaRPr lang="en-US" sz="2800" dirty="0">
              <a:solidFill>
                <a:srgbClr val="939393"/>
              </a:solidFill>
              <a:latin typeface="Montserrat SemiBold" panose="00000700000000000000" pitchFamily="2" charset="0"/>
              <a:ea typeface="Roboto" panose="02000000000000000000" pitchFamily="2" charset="0"/>
              <a:cs typeface="Roboto" panose="02000000000000000000" pitchFamily="2" charset="0"/>
            </a:endParaRPr>
          </a:p>
        </p:txBody>
      </p:sp>
      <p:sp>
        <p:nvSpPr>
          <p:cNvPr id="44" name="Rectangle 6">
            <a:extLst>
              <a:ext uri="{FF2B5EF4-FFF2-40B4-BE49-F238E27FC236}">
                <a16:creationId xmlns:a16="http://schemas.microsoft.com/office/drawing/2014/main" id="{D6DE190D-F557-C9F9-86F1-B7EE985D9F6F}"/>
              </a:ext>
            </a:extLst>
          </p:cNvPr>
          <p:cNvSpPr/>
          <p:nvPr/>
        </p:nvSpPr>
        <p:spPr>
          <a:xfrm>
            <a:off x="1556709" y="2166074"/>
            <a:ext cx="576000" cy="272197"/>
          </a:xfrm>
          <a:prstGeom prst="roundRect">
            <a:avLst>
              <a:gd name="adj" fmla="val 50000"/>
            </a:avLst>
          </a:prstGeom>
          <a:solidFill>
            <a:srgbClr val="9FFF9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endParaRPr lang="en-US" sz="800" dirty="0">
              <a:solidFill>
                <a:schemeClr val="bg1"/>
              </a:solidFill>
              <a:latin typeface="Montserrat Light" panose="00000400000000000000" pitchFamily="2" charset="0"/>
              <a:ea typeface="Roboto" panose="02000000000000000000" pitchFamily="2" charset="0"/>
              <a:cs typeface="Roboto" panose="02000000000000000000" pitchFamily="2" charset="0"/>
            </a:endParaRPr>
          </a:p>
        </p:txBody>
      </p:sp>
      <p:sp>
        <p:nvSpPr>
          <p:cNvPr id="45" name="Oval 44">
            <a:extLst>
              <a:ext uri="{FF2B5EF4-FFF2-40B4-BE49-F238E27FC236}">
                <a16:creationId xmlns:a16="http://schemas.microsoft.com/office/drawing/2014/main" id="{699575B7-965C-6BCB-6B15-42E8384540C6}"/>
              </a:ext>
            </a:extLst>
          </p:cNvPr>
          <p:cNvSpPr>
            <a:spLocks noChangeAspect="1"/>
          </p:cNvSpPr>
          <p:nvPr/>
        </p:nvSpPr>
        <p:spPr>
          <a:xfrm>
            <a:off x="1556709" y="2166073"/>
            <a:ext cx="272198" cy="272198"/>
          </a:xfrm>
          <a:prstGeom prst="ellipse">
            <a:avLst/>
          </a:prstGeom>
          <a:solidFill>
            <a:srgbClr val="00FF00"/>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800" dirty="0">
                <a:solidFill>
                  <a:schemeClr val="tx1"/>
                </a:solidFill>
                <a:latin typeface="Montserrat Light" panose="00000400000000000000" pitchFamily="2" charset="0"/>
              </a:rPr>
              <a:t>S1</a:t>
            </a:r>
          </a:p>
        </p:txBody>
      </p:sp>
      <p:grpSp>
        <p:nvGrpSpPr>
          <p:cNvPr id="51" name="Agrupar 50">
            <a:extLst>
              <a:ext uri="{FF2B5EF4-FFF2-40B4-BE49-F238E27FC236}">
                <a16:creationId xmlns:a16="http://schemas.microsoft.com/office/drawing/2014/main" id="{842CA53F-6330-E1F5-996B-65A548FC3645}"/>
              </a:ext>
            </a:extLst>
          </p:cNvPr>
          <p:cNvGrpSpPr/>
          <p:nvPr/>
        </p:nvGrpSpPr>
        <p:grpSpPr>
          <a:xfrm>
            <a:off x="4985493" y="2166073"/>
            <a:ext cx="576000" cy="272198"/>
            <a:chOff x="5204568" y="2613748"/>
            <a:chExt cx="576000" cy="272198"/>
          </a:xfrm>
        </p:grpSpPr>
        <p:sp>
          <p:nvSpPr>
            <p:cNvPr id="46" name="Rectangle 6">
              <a:extLst>
                <a:ext uri="{FF2B5EF4-FFF2-40B4-BE49-F238E27FC236}">
                  <a16:creationId xmlns:a16="http://schemas.microsoft.com/office/drawing/2014/main" id="{A5767EFC-10B4-9E88-E705-619B1B3F635C}"/>
                </a:ext>
              </a:extLst>
            </p:cNvPr>
            <p:cNvSpPr/>
            <p:nvPr/>
          </p:nvSpPr>
          <p:spPr>
            <a:xfrm>
              <a:off x="5204568" y="2613748"/>
              <a:ext cx="576000" cy="272197"/>
            </a:xfrm>
            <a:prstGeom prst="roundRect">
              <a:avLst>
                <a:gd name="adj" fmla="val 50000"/>
              </a:avLst>
            </a:prstGeom>
            <a:solidFill>
              <a:srgbClr val="9FFF9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endParaRPr lang="en-US" sz="800" dirty="0">
                <a:solidFill>
                  <a:schemeClr val="bg1"/>
                </a:solidFill>
                <a:latin typeface="Montserrat Light" panose="00000400000000000000" pitchFamily="2" charset="0"/>
                <a:ea typeface="Roboto" panose="02000000000000000000" pitchFamily="2" charset="0"/>
                <a:cs typeface="Roboto" panose="02000000000000000000" pitchFamily="2" charset="0"/>
              </a:endParaRPr>
            </a:p>
          </p:txBody>
        </p:sp>
        <p:sp>
          <p:nvSpPr>
            <p:cNvPr id="47" name="Oval 46">
              <a:extLst>
                <a:ext uri="{FF2B5EF4-FFF2-40B4-BE49-F238E27FC236}">
                  <a16:creationId xmlns:a16="http://schemas.microsoft.com/office/drawing/2014/main" id="{E63C2517-A12A-9FBF-4AFE-640A39BD623F}"/>
                </a:ext>
              </a:extLst>
            </p:cNvPr>
            <p:cNvSpPr>
              <a:spLocks noChangeAspect="1"/>
            </p:cNvSpPr>
            <p:nvPr/>
          </p:nvSpPr>
          <p:spPr>
            <a:xfrm>
              <a:off x="5204568" y="2613748"/>
              <a:ext cx="272198" cy="272198"/>
            </a:xfrm>
            <a:prstGeom prst="ellipse">
              <a:avLst/>
            </a:prstGeom>
            <a:solidFill>
              <a:srgbClr val="00FF00"/>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800" dirty="0">
                  <a:solidFill>
                    <a:schemeClr val="tx1"/>
                  </a:solidFill>
                  <a:latin typeface="Montserrat Light" panose="00000400000000000000" pitchFamily="2" charset="0"/>
                </a:rPr>
                <a:t>S2</a:t>
              </a:r>
            </a:p>
          </p:txBody>
        </p:sp>
      </p:grpSp>
      <p:sp>
        <p:nvSpPr>
          <p:cNvPr id="48" name="Rectangle 6">
            <a:extLst>
              <a:ext uri="{FF2B5EF4-FFF2-40B4-BE49-F238E27FC236}">
                <a16:creationId xmlns:a16="http://schemas.microsoft.com/office/drawing/2014/main" id="{925B84AE-177A-2080-F206-D8A4D3CDC3F2}"/>
              </a:ext>
            </a:extLst>
          </p:cNvPr>
          <p:cNvSpPr/>
          <p:nvPr/>
        </p:nvSpPr>
        <p:spPr>
          <a:xfrm>
            <a:off x="11129106" y="2166074"/>
            <a:ext cx="576000" cy="272197"/>
          </a:xfrm>
          <a:prstGeom prst="roundRect">
            <a:avLst>
              <a:gd name="adj" fmla="val 50000"/>
            </a:avLst>
          </a:prstGeom>
          <a:solidFill>
            <a:srgbClr val="9FFF9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endParaRPr lang="en-US" sz="800" dirty="0">
              <a:solidFill>
                <a:schemeClr val="bg1"/>
              </a:solidFill>
              <a:latin typeface="Montserrat Light" panose="00000400000000000000" pitchFamily="2" charset="0"/>
              <a:ea typeface="Roboto" panose="02000000000000000000" pitchFamily="2" charset="0"/>
              <a:cs typeface="Roboto" panose="02000000000000000000" pitchFamily="2" charset="0"/>
            </a:endParaRPr>
          </a:p>
        </p:txBody>
      </p:sp>
      <p:sp>
        <p:nvSpPr>
          <p:cNvPr id="49" name="Oval 48">
            <a:extLst>
              <a:ext uri="{FF2B5EF4-FFF2-40B4-BE49-F238E27FC236}">
                <a16:creationId xmlns:a16="http://schemas.microsoft.com/office/drawing/2014/main" id="{17B16059-683C-5243-8775-77C8F5C019E3}"/>
              </a:ext>
            </a:extLst>
          </p:cNvPr>
          <p:cNvSpPr>
            <a:spLocks noChangeAspect="1"/>
          </p:cNvSpPr>
          <p:nvPr/>
        </p:nvSpPr>
        <p:spPr>
          <a:xfrm>
            <a:off x="11129106" y="2166073"/>
            <a:ext cx="272198" cy="272198"/>
          </a:xfrm>
          <a:prstGeom prst="ellipse">
            <a:avLst/>
          </a:prstGeom>
          <a:solidFill>
            <a:srgbClr val="00FF00"/>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800" dirty="0">
                <a:solidFill>
                  <a:schemeClr val="tx1"/>
                </a:solidFill>
                <a:latin typeface="Montserrat Light" panose="00000400000000000000" pitchFamily="2" charset="0"/>
              </a:rPr>
              <a:t>S3</a:t>
            </a:r>
          </a:p>
        </p:txBody>
      </p:sp>
      <p:grpSp>
        <p:nvGrpSpPr>
          <p:cNvPr id="63" name="Agrupar 62">
            <a:extLst>
              <a:ext uri="{FF2B5EF4-FFF2-40B4-BE49-F238E27FC236}">
                <a16:creationId xmlns:a16="http://schemas.microsoft.com/office/drawing/2014/main" id="{37EDDE95-5A52-E439-7861-D81222843F53}"/>
              </a:ext>
            </a:extLst>
          </p:cNvPr>
          <p:cNvGrpSpPr/>
          <p:nvPr/>
        </p:nvGrpSpPr>
        <p:grpSpPr>
          <a:xfrm>
            <a:off x="578703" y="4211761"/>
            <a:ext cx="4333580" cy="272198"/>
            <a:chOff x="742138" y="4840217"/>
            <a:chExt cx="4333580" cy="272198"/>
          </a:xfrm>
        </p:grpSpPr>
        <p:sp>
          <p:nvSpPr>
            <p:cNvPr id="55" name="TextBox 6">
              <a:extLst>
                <a:ext uri="{FF2B5EF4-FFF2-40B4-BE49-F238E27FC236}">
                  <a16:creationId xmlns:a16="http://schemas.microsoft.com/office/drawing/2014/main" id="{90D6066C-071C-623C-74DF-CA7D03D4E1CC}"/>
                </a:ext>
              </a:extLst>
            </p:cNvPr>
            <p:cNvSpPr txBox="1"/>
            <p:nvPr/>
          </p:nvSpPr>
          <p:spPr>
            <a:xfrm>
              <a:off x="1102113" y="4896245"/>
              <a:ext cx="3973605" cy="153888"/>
            </a:xfrm>
            <a:prstGeom prst="rect">
              <a:avLst/>
            </a:prstGeom>
          </p:spPr>
          <p:txBody>
            <a:bodyPr wrap="square" lIns="0" tIns="0" rIns="0" bIns="0" rtlCol="0" anchor="t">
              <a:spAutoFit/>
            </a:bodyPr>
            <a:lstStyle/>
            <a:p>
              <a:pPr defTabSz="914332">
                <a:spcBef>
                  <a:spcPct val="0"/>
                </a:spcBef>
                <a:buClr>
                  <a:srgbClr val="FF636C"/>
                </a:buClr>
                <a:defRPr/>
              </a:pPr>
              <a:r>
                <a:rPr lang="en-US" sz="1000" dirty="0">
                  <a:solidFill>
                    <a:srgbClr val="939393"/>
                  </a:solidFill>
                  <a:latin typeface="Montserrat SemiBold" panose="00000700000000000000" pitchFamily="2" charset="0"/>
                  <a:ea typeface="Roboto" panose="02000000000000000000" pitchFamily="2" charset="0"/>
                  <a:cs typeface="Roboto" panose="02000000000000000000" pitchFamily="2" charset="0"/>
                </a:rPr>
                <a:t>Sessions</a:t>
              </a: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 | Days of face-to-face sessions (3 sessions in total)</a:t>
              </a:r>
              <a:endParaRPr lang="en-US" sz="1000" dirty="0">
                <a:solidFill>
                  <a:srgbClr val="939393"/>
                </a:solidFill>
                <a:latin typeface="Montserrat Light" panose="00000400000000000000" pitchFamily="2" charset="0"/>
                <a:ea typeface="Calibri" panose="020F0502020204030204" pitchFamily="34" charset="0"/>
                <a:cs typeface="Times New Roman" panose="02020603050405020304" pitchFamily="18" charset="0"/>
              </a:endParaRPr>
            </a:p>
          </p:txBody>
        </p:sp>
        <p:sp>
          <p:nvSpPr>
            <p:cNvPr id="56" name="Oval 55">
              <a:extLst>
                <a:ext uri="{FF2B5EF4-FFF2-40B4-BE49-F238E27FC236}">
                  <a16:creationId xmlns:a16="http://schemas.microsoft.com/office/drawing/2014/main" id="{5709F49B-C167-D709-74FC-6584AB30901C}"/>
                </a:ext>
              </a:extLst>
            </p:cNvPr>
            <p:cNvSpPr>
              <a:spLocks noChangeAspect="1"/>
            </p:cNvSpPr>
            <p:nvPr/>
          </p:nvSpPr>
          <p:spPr>
            <a:xfrm>
              <a:off x="742138" y="4840217"/>
              <a:ext cx="272198" cy="272198"/>
            </a:xfrm>
            <a:prstGeom prst="ellipse">
              <a:avLst/>
            </a:prstGeom>
            <a:solidFill>
              <a:srgbClr val="00FF00"/>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700" dirty="0">
                  <a:solidFill>
                    <a:schemeClr val="tx1"/>
                  </a:solidFill>
                  <a:latin typeface="Montserrat Light" panose="00000400000000000000" pitchFamily="2" charset="0"/>
                </a:rPr>
                <a:t>S</a:t>
              </a:r>
            </a:p>
          </p:txBody>
        </p:sp>
      </p:grpSp>
      <p:sp>
        <p:nvSpPr>
          <p:cNvPr id="60" name="TextBox 6">
            <a:extLst>
              <a:ext uri="{FF2B5EF4-FFF2-40B4-BE49-F238E27FC236}">
                <a16:creationId xmlns:a16="http://schemas.microsoft.com/office/drawing/2014/main" id="{8F45264B-F84E-BB90-C77F-E611611B7FC2}"/>
              </a:ext>
            </a:extLst>
          </p:cNvPr>
          <p:cNvSpPr txBox="1"/>
          <p:nvPr/>
        </p:nvSpPr>
        <p:spPr>
          <a:xfrm>
            <a:off x="616803" y="1380336"/>
            <a:ext cx="3973605" cy="169277"/>
          </a:xfrm>
          <a:prstGeom prst="rect">
            <a:avLst/>
          </a:prstGeom>
        </p:spPr>
        <p:txBody>
          <a:bodyPr wrap="square" lIns="0" tIns="0" rIns="0" bIns="0" rtlCol="0" anchor="t">
            <a:spAutoFit/>
          </a:bodyPr>
          <a:lstStyle/>
          <a:p>
            <a:pPr defTabSz="914332">
              <a:spcBef>
                <a:spcPct val="0"/>
              </a:spcBef>
              <a:buClr>
                <a:srgbClr val="FF636C"/>
              </a:buClr>
              <a:defRPr/>
            </a:pPr>
            <a:r>
              <a:rPr lang="en-US" sz="1100" dirty="0">
                <a:solidFill>
                  <a:srgbClr val="939393"/>
                </a:solidFill>
                <a:latin typeface="Montserrat Light" panose="00000400000000000000" pitchFamily="2" charset="0"/>
                <a:ea typeface="Roboto" panose="02000000000000000000" pitchFamily="2" charset="0"/>
                <a:cs typeface="Roboto" panose="02000000000000000000" pitchFamily="2" charset="0"/>
              </a:rPr>
              <a:t>WP3 implementation requires </a:t>
            </a:r>
            <a:r>
              <a:rPr lang="en-US" sz="1100" dirty="0">
                <a:solidFill>
                  <a:srgbClr val="939393"/>
                </a:solidFill>
                <a:latin typeface="Montserrat SemiBold" panose="00000700000000000000" pitchFamily="2" charset="0"/>
                <a:ea typeface="Roboto" panose="02000000000000000000" pitchFamily="2" charset="0"/>
                <a:cs typeface="Roboto" panose="02000000000000000000" pitchFamily="2" charset="0"/>
              </a:rPr>
              <a:t>15 working days </a:t>
            </a:r>
            <a:r>
              <a:rPr lang="en-US" sz="1100" dirty="0">
                <a:solidFill>
                  <a:srgbClr val="939393"/>
                </a:solidFill>
                <a:latin typeface="Montserrat Light" panose="00000400000000000000" pitchFamily="2" charset="0"/>
                <a:ea typeface="Roboto" panose="02000000000000000000" pitchFamily="2" charset="0"/>
                <a:cs typeface="Roboto" panose="02000000000000000000" pitchFamily="2" charset="0"/>
              </a:rPr>
              <a:t>of training </a:t>
            </a:r>
            <a:endParaRPr lang="en-US" sz="1100" dirty="0">
              <a:solidFill>
                <a:srgbClr val="939393"/>
              </a:solidFill>
              <a:latin typeface="Montserrat Light" panose="00000400000000000000" pitchFamily="2" charset="0"/>
              <a:ea typeface="Calibri" panose="020F0502020204030204" pitchFamily="34" charset="0"/>
              <a:cs typeface="Times New Roman" panose="02020603050405020304" pitchFamily="18" charset="0"/>
            </a:endParaRPr>
          </a:p>
        </p:txBody>
      </p:sp>
      <p:grpSp>
        <p:nvGrpSpPr>
          <p:cNvPr id="73" name="Agrupar 72">
            <a:extLst>
              <a:ext uri="{FF2B5EF4-FFF2-40B4-BE49-F238E27FC236}">
                <a16:creationId xmlns:a16="http://schemas.microsoft.com/office/drawing/2014/main" id="{AEA2E4EA-F33C-E457-432D-F28DC78D373B}"/>
              </a:ext>
            </a:extLst>
          </p:cNvPr>
          <p:cNvGrpSpPr/>
          <p:nvPr/>
        </p:nvGrpSpPr>
        <p:grpSpPr>
          <a:xfrm>
            <a:off x="578703" y="4567590"/>
            <a:ext cx="6417614" cy="272198"/>
            <a:chOff x="742138" y="5206967"/>
            <a:chExt cx="6417614" cy="272198"/>
          </a:xfrm>
        </p:grpSpPr>
        <p:sp>
          <p:nvSpPr>
            <p:cNvPr id="61" name="Oval 60">
              <a:extLst>
                <a:ext uri="{FF2B5EF4-FFF2-40B4-BE49-F238E27FC236}">
                  <a16:creationId xmlns:a16="http://schemas.microsoft.com/office/drawing/2014/main" id="{9DA45C5B-406F-9A33-E059-073D1D7E7ECA}"/>
                </a:ext>
              </a:extLst>
            </p:cNvPr>
            <p:cNvSpPr>
              <a:spLocks noChangeAspect="1"/>
            </p:cNvSpPr>
            <p:nvPr/>
          </p:nvSpPr>
          <p:spPr>
            <a:xfrm>
              <a:off x="742138" y="5206967"/>
              <a:ext cx="272198" cy="272198"/>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700" dirty="0">
                  <a:solidFill>
                    <a:schemeClr val="bg1"/>
                  </a:solidFill>
                  <a:latin typeface="Montserrat Light" panose="00000400000000000000" pitchFamily="2" charset="0"/>
                </a:rPr>
                <a:t>GS</a:t>
              </a:r>
            </a:p>
          </p:txBody>
        </p:sp>
        <p:sp>
          <p:nvSpPr>
            <p:cNvPr id="62" name="TextBox 6">
              <a:extLst>
                <a:ext uri="{FF2B5EF4-FFF2-40B4-BE49-F238E27FC236}">
                  <a16:creationId xmlns:a16="http://schemas.microsoft.com/office/drawing/2014/main" id="{C6D7EA8B-02D4-4715-D55C-67C383E8DFC1}"/>
                </a:ext>
              </a:extLst>
            </p:cNvPr>
            <p:cNvSpPr txBox="1"/>
            <p:nvPr/>
          </p:nvSpPr>
          <p:spPr>
            <a:xfrm>
              <a:off x="1088775" y="5258427"/>
              <a:ext cx="6070977" cy="153888"/>
            </a:xfrm>
            <a:prstGeom prst="rect">
              <a:avLst/>
            </a:prstGeom>
          </p:spPr>
          <p:txBody>
            <a:bodyPr wrap="square" lIns="0" tIns="0" rIns="0" bIns="0" rtlCol="0" anchor="t">
              <a:spAutoFit/>
            </a:bodyPr>
            <a:lstStyle/>
            <a:p>
              <a:pPr defTabSz="914332">
                <a:spcBef>
                  <a:spcPct val="0"/>
                </a:spcBef>
                <a:buClr>
                  <a:srgbClr val="FF636C"/>
                </a:buClr>
                <a:defRPr/>
              </a:pPr>
              <a:r>
                <a:rPr lang="en-US" sz="1000" dirty="0">
                  <a:solidFill>
                    <a:srgbClr val="939393"/>
                  </a:solidFill>
                  <a:latin typeface="Montserrat SemiBold" panose="00000700000000000000" pitchFamily="2" charset="0"/>
                  <a:ea typeface="Roboto" panose="02000000000000000000" pitchFamily="2" charset="0"/>
                  <a:cs typeface="Roboto" panose="02000000000000000000" pitchFamily="2" charset="0"/>
                </a:rPr>
                <a:t>Game Start </a:t>
              </a: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a:t>
              </a:r>
              <a:r>
                <a:rPr lang="en-US" sz="1000" dirty="0">
                  <a:solidFill>
                    <a:srgbClr val="939393"/>
                  </a:solidFill>
                  <a:latin typeface="Montserrat SemiBold" panose="00000700000000000000" pitchFamily="2" charset="0"/>
                  <a:ea typeface="Roboto" panose="02000000000000000000" pitchFamily="2" charset="0"/>
                  <a:cs typeface="Roboto" panose="02000000000000000000" pitchFamily="2" charset="0"/>
                </a:rPr>
                <a:t> </a:t>
              </a: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The Gamified Learning Experience starts on the 1</a:t>
              </a:r>
              <a:r>
                <a:rPr lang="en-US" sz="1000" baseline="30000" dirty="0">
                  <a:solidFill>
                    <a:srgbClr val="939393"/>
                  </a:solidFill>
                  <a:latin typeface="Montserrat Light" panose="00000400000000000000" pitchFamily="2" charset="0"/>
                  <a:ea typeface="Roboto" panose="02000000000000000000" pitchFamily="2" charset="0"/>
                  <a:cs typeface="Roboto" panose="02000000000000000000" pitchFamily="2" charset="0"/>
                </a:rPr>
                <a:t>st</a:t>
              </a: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 and ends on the 15</a:t>
              </a:r>
              <a:r>
                <a:rPr lang="en-US" sz="1000" baseline="30000" dirty="0">
                  <a:solidFill>
                    <a:srgbClr val="939393"/>
                  </a:solidFill>
                  <a:latin typeface="Montserrat Light" panose="00000400000000000000" pitchFamily="2" charset="0"/>
                  <a:ea typeface="Roboto" panose="02000000000000000000" pitchFamily="2" charset="0"/>
                  <a:cs typeface="Roboto" panose="02000000000000000000" pitchFamily="2" charset="0"/>
                </a:rPr>
                <a:t>th.  </a:t>
              </a:r>
              <a:endParaRPr lang="en-US" sz="1000" dirty="0">
                <a:solidFill>
                  <a:srgbClr val="939393"/>
                </a:solidFill>
                <a:latin typeface="Montserrat Light" panose="00000400000000000000" pitchFamily="2" charset="0"/>
                <a:ea typeface="Calibri" panose="020F0502020204030204" pitchFamily="34" charset="0"/>
                <a:cs typeface="Times New Roman" panose="02020603050405020304" pitchFamily="18" charset="0"/>
              </a:endParaRPr>
            </a:p>
          </p:txBody>
        </p:sp>
      </p:grpSp>
      <p:grpSp>
        <p:nvGrpSpPr>
          <p:cNvPr id="75" name="Agrupar 74">
            <a:extLst>
              <a:ext uri="{FF2B5EF4-FFF2-40B4-BE49-F238E27FC236}">
                <a16:creationId xmlns:a16="http://schemas.microsoft.com/office/drawing/2014/main" id="{E3EBF7EE-FB30-03B3-13D8-F996D4072AA2}"/>
              </a:ext>
            </a:extLst>
          </p:cNvPr>
          <p:cNvGrpSpPr/>
          <p:nvPr/>
        </p:nvGrpSpPr>
        <p:grpSpPr>
          <a:xfrm>
            <a:off x="578703" y="5670656"/>
            <a:ext cx="10066070" cy="272198"/>
            <a:chOff x="742139" y="5955282"/>
            <a:chExt cx="10066070" cy="272198"/>
          </a:xfrm>
        </p:grpSpPr>
        <p:sp>
          <p:nvSpPr>
            <p:cNvPr id="64" name="Oval 63">
              <a:extLst>
                <a:ext uri="{FF2B5EF4-FFF2-40B4-BE49-F238E27FC236}">
                  <a16:creationId xmlns:a16="http://schemas.microsoft.com/office/drawing/2014/main" id="{1DFAC887-9AB3-C94C-0363-4AF879D15A39}"/>
                </a:ext>
              </a:extLst>
            </p:cNvPr>
            <p:cNvSpPr>
              <a:spLocks noChangeAspect="1"/>
            </p:cNvSpPr>
            <p:nvPr/>
          </p:nvSpPr>
          <p:spPr>
            <a:xfrm>
              <a:off x="742139" y="5955282"/>
              <a:ext cx="272198" cy="272198"/>
            </a:xfrm>
            <a:prstGeom prst="ellipse">
              <a:avLst/>
            </a:prstGeom>
            <a:solidFill>
              <a:srgbClr val="EF3148"/>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700" dirty="0">
                  <a:solidFill>
                    <a:schemeClr val="bg1"/>
                  </a:solidFill>
                  <a:latin typeface="Montserrat Light" panose="00000400000000000000" pitchFamily="2" charset="0"/>
                </a:rPr>
                <a:t>F</a:t>
              </a:r>
            </a:p>
          </p:txBody>
        </p:sp>
        <p:sp>
          <p:nvSpPr>
            <p:cNvPr id="65" name="TextBox 6">
              <a:extLst>
                <a:ext uri="{FF2B5EF4-FFF2-40B4-BE49-F238E27FC236}">
                  <a16:creationId xmlns:a16="http://schemas.microsoft.com/office/drawing/2014/main" id="{6575FF4A-5D7B-4CE1-910B-DB344FD8E96F}"/>
                </a:ext>
              </a:extLst>
            </p:cNvPr>
            <p:cNvSpPr txBox="1"/>
            <p:nvPr/>
          </p:nvSpPr>
          <p:spPr>
            <a:xfrm>
              <a:off x="1088775" y="6011699"/>
              <a:ext cx="9719434" cy="153888"/>
            </a:xfrm>
            <a:prstGeom prst="rect">
              <a:avLst/>
            </a:prstGeom>
          </p:spPr>
          <p:txBody>
            <a:bodyPr wrap="square" lIns="0" tIns="0" rIns="0" bIns="0" rtlCol="0" anchor="t">
              <a:spAutoFit/>
            </a:bodyPr>
            <a:lstStyle/>
            <a:p>
              <a:pPr defTabSz="914332">
                <a:spcBef>
                  <a:spcPct val="0"/>
                </a:spcBef>
                <a:buClr>
                  <a:srgbClr val="FF636C"/>
                </a:buClr>
                <a:defRPr/>
              </a:pPr>
              <a:r>
                <a:rPr lang="en-US" sz="1000" dirty="0">
                  <a:solidFill>
                    <a:srgbClr val="939393"/>
                  </a:solidFill>
                  <a:latin typeface="Montserrat SemiBold" panose="00000700000000000000" pitchFamily="2" charset="0"/>
                  <a:ea typeface="Roboto" panose="02000000000000000000" pitchFamily="2" charset="0"/>
                  <a:cs typeface="Roboto" panose="02000000000000000000" pitchFamily="2" charset="0"/>
                </a:rPr>
                <a:t>Forum </a:t>
              </a: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a:t>
              </a:r>
              <a:r>
                <a:rPr lang="en-US" sz="1000" dirty="0">
                  <a:solidFill>
                    <a:srgbClr val="939393"/>
                  </a:solidFill>
                  <a:latin typeface="Montserrat SemiBold" panose="00000700000000000000" pitchFamily="2" charset="0"/>
                  <a:ea typeface="Roboto" panose="02000000000000000000" pitchFamily="2" charset="0"/>
                  <a:cs typeface="Roboto" panose="02000000000000000000" pitchFamily="2" charset="0"/>
                </a:rPr>
                <a:t> </a:t>
              </a: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Forum opening (FO) – external to SCORM package. Between the 6th and the 11th, trainees should share their ideas in this forum</a:t>
              </a:r>
              <a:endParaRPr lang="en-US" sz="1000" dirty="0">
                <a:solidFill>
                  <a:srgbClr val="939393"/>
                </a:solidFill>
                <a:latin typeface="Montserrat Light" panose="00000400000000000000" pitchFamily="2" charset="0"/>
                <a:ea typeface="Calibri" panose="020F0502020204030204" pitchFamily="34" charset="0"/>
                <a:cs typeface="Times New Roman" panose="02020603050405020304" pitchFamily="18" charset="0"/>
              </a:endParaRPr>
            </a:p>
          </p:txBody>
        </p:sp>
      </p:grpSp>
      <p:sp>
        <p:nvSpPr>
          <p:cNvPr id="66" name="Rectangle 6">
            <a:extLst>
              <a:ext uri="{FF2B5EF4-FFF2-40B4-BE49-F238E27FC236}">
                <a16:creationId xmlns:a16="http://schemas.microsoft.com/office/drawing/2014/main" id="{338709F8-98F9-CD5C-D5F3-05762C15F984}"/>
              </a:ext>
            </a:extLst>
          </p:cNvPr>
          <p:cNvSpPr/>
          <p:nvPr/>
        </p:nvSpPr>
        <p:spPr>
          <a:xfrm>
            <a:off x="4280110" y="2988318"/>
            <a:ext cx="612311" cy="272197"/>
          </a:xfrm>
          <a:prstGeom prst="roundRect">
            <a:avLst>
              <a:gd name="adj" fmla="val 50000"/>
            </a:avLst>
          </a:prstGeom>
          <a:solidFill>
            <a:srgbClr val="F5778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a:solidFill>
                  <a:schemeClr val="bg1"/>
                </a:solidFill>
                <a:latin typeface="Montserrat Light" panose="00000400000000000000" pitchFamily="2" charset="0"/>
                <a:ea typeface="Roboto" panose="02000000000000000000" pitchFamily="2" charset="0"/>
                <a:cs typeface="Roboto" panose="02000000000000000000" pitchFamily="2" charset="0"/>
              </a:rPr>
              <a:t>       FO</a:t>
            </a:r>
          </a:p>
        </p:txBody>
      </p:sp>
      <p:sp>
        <p:nvSpPr>
          <p:cNvPr id="13" name="Oval 12">
            <a:extLst>
              <a:ext uri="{FF2B5EF4-FFF2-40B4-BE49-F238E27FC236}">
                <a16:creationId xmlns:a16="http://schemas.microsoft.com/office/drawing/2014/main" id="{2E545FEA-D64C-0135-0A9C-1AEB18A51326}"/>
              </a:ext>
            </a:extLst>
          </p:cNvPr>
          <p:cNvSpPr>
            <a:spLocks noChangeAspect="1"/>
          </p:cNvSpPr>
          <p:nvPr/>
        </p:nvSpPr>
        <p:spPr>
          <a:xfrm>
            <a:off x="4280110" y="2988317"/>
            <a:ext cx="272198" cy="272198"/>
          </a:xfrm>
          <a:prstGeom prst="ellipse">
            <a:avLst/>
          </a:prstGeom>
          <a:solidFill>
            <a:srgbClr val="EF3148"/>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800" dirty="0">
                <a:solidFill>
                  <a:schemeClr val="bg1"/>
                </a:solidFill>
                <a:latin typeface="Montserrat Light" panose="00000400000000000000" pitchFamily="2" charset="0"/>
              </a:rPr>
              <a:t>F</a:t>
            </a:r>
          </a:p>
        </p:txBody>
      </p:sp>
      <p:sp>
        <p:nvSpPr>
          <p:cNvPr id="69" name="Rectangle 6">
            <a:extLst>
              <a:ext uri="{FF2B5EF4-FFF2-40B4-BE49-F238E27FC236}">
                <a16:creationId xmlns:a16="http://schemas.microsoft.com/office/drawing/2014/main" id="{22146351-181F-4C8E-4C11-625DB43BAD90}"/>
              </a:ext>
            </a:extLst>
          </p:cNvPr>
          <p:cNvSpPr/>
          <p:nvPr/>
        </p:nvSpPr>
        <p:spPr>
          <a:xfrm>
            <a:off x="1941419" y="2573049"/>
            <a:ext cx="8444136" cy="272197"/>
          </a:xfrm>
          <a:prstGeom prst="roundRect">
            <a:avLst>
              <a:gd name="adj" fmla="val 50000"/>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800" dirty="0">
                <a:solidFill>
                  <a:schemeClr val="bg1"/>
                </a:solidFill>
                <a:latin typeface="Montserrat Light" panose="00000400000000000000" pitchFamily="2" charset="0"/>
                <a:ea typeface="Roboto" panose="02000000000000000000" pitchFamily="2" charset="0"/>
                <a:cs typeface="Roboto" panose="02000000000000000000" pitchFamily="2" charset="0"/>
              </a:rPr>
              <a:t>      SHARING &amp; EDITING IDEAS</a:t>
            </a:r>
          </a:p>
        </p:txBody>
      </p:sp>
      <p:sp>
        <p:nvSpPr>
          <p:cNvPr id="70" name="Oval 69">
            <a:extLst>
              <a:ext uri="{FF2B5EF4-FFF2-40B4-BE49-F238E27FC236}">
                <a16:creationId xmlns:a16="http://schemas.microsoft.com/office/drawing/2014/main" id="{FF574AD4-ECAF-6CCB-15F5-55940266CCCB}"/>
              </a:ext>
            </a:extLst>
          </p:cNvPr>
          <p:cNvSpPr>
            <a:spLocks noChangeAspect="1"/>
          </p:cNvSpPr>
          <p:nvPr/>
        </p:nvSpPr>
        <p:spPr>
          <a:xfrm>
            <a:off x="1905559" y="2573048"/>
            <a:ext cx="272198" cy="27219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800" dirty="0">
                <a:solidFill>
                  <a:schemeClr val="bg1"/>
                </a:solidFill>
                <a:latin typeface="Montserrat Light" panose="00000400000000000000" pitchFamily="2" charset="0"/>
              </a:rPr>
              <a:t>I</a:t>
            </a:r>
          </a:p>
        </p:txBody>
      </p:sp>
      <p:grpSp>
        <p:nvGrpSpPr>
          <p:cNvPr id="74" name="Agrupar 73">
            <a:extLst>
              <a:ext uri="{FF2B5EF4-FFF2-40B4-BE49-F238E27FC236}">
                <a16:creationId xmlns:a16="http://schemas.microsoft.com/office/drawing/2014/main" id="{2E78CBE2-35AC-1596-5555-60274DDE8D46}"/>
              </a:ext>
            </a:extLst>
          </p:cNvPr>
          <p:cNvGrpSpPr/>
          <p:nvPr/>
        </p:nvGrpSpPr>
        <p:grpSpPr>
          <a:xfrm>
            <a:off x="578703" y="4923419"/>
            <a:ext cx="11245837" cy="307777"/>
            <a:chOff x="742138" y="5483019"/>
            <a:chExt cx="11245837" cy="307777"/>
          </a:xfrm>
        </p:grpSpPr>
        <p:sp>
          <p:nvSpPr>
            <p:cNvPr id="71" name="Oval 70">
              <a:extLst>
                <a:ext uri="{FF2B5EF4-FFF2-40B4-BE49-F238E27FC236}">
                  <a16:creationId xmlns:a16="http://schemas.microsoft.com/office/drawing/2014/main" id="{B6C78CA5-E843-EEA7-B3A1-1C3226960372}"/>
                </a:ext>
              </a:extLst>
            </p:cNvPr>
            <p:cNvSpPr>
              <a:spLocks noChangeAspect="1"/>
            </p:cNvSpPr>
            <p:nvPr/>
          </p:nvSpPr>
          <p:spPr>
            <a:xfrm>
              <a:off x="742138" y="5504054"/>
              <a:ext cx="272198" cy="272198"/>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700" dirty="0">
                  <a:solidFill>
                    <a:schemeClr val="bg1"/>
                  </a:solidFill>
                  <a:latin typeface="Montserrat Light" panose="00000400000000000000" pitchFamily="2" charset="0"/>
                </a:rPr>
                <a:t>I</a:t>
              </a:r>
            </a:p>
          </p:txBody>
        </p:sp>
        <p:sp>
          <p:nvSpPr>
            <p:cNvPr id="72" name="TextBox 6">
              <a:extLst>
                <a:ext uri="{FF2B5EF4-FFF2-40B4-BE49-F238E27FC236}">
                  <a16:creationId xmlns:a16="http://schemas.microsoft.com/office/drawing/2014/main" id="{2674261D-2448-502B-808A-0DCD2BD64E70}"/>
                </a:ext>
              </a:extLst>
            </p:cNvPr>
            <p:cNvSpPr txBox="1"/>
            <p:nvPr/>
          </p:nvSpPr>
          <p:spPr>
            <a:xfrm>
              <a:off x="1088774" y="5483019"/>
              <a:ext cx="10899201" cy="307777"/>
            </a:xfrm>
            <a:prstGeom prst="rect">
              <a:avLst/>
            </a:prstGeom>
          </p:spPr>
          <p:txBody>
            <a:bodyPr wrap="square" lIns="0" tIns="0" rIns="0" bIns="0" rtlCol="0" anchor="t">
              <a:spAutoFit/>
            </a:bodyPr>
            <a:lstStyle/>
            <a:p>
              <a:pPr defTabSz="914332">
                <a:spcBef>
                  <a:spcPct val="0"/>
                </a:spcBef>
                <a:buClr>
                  <a:srgbClr val="FF636C"/>
                </a:buClr>
                <a:defRPr/>
              </a:pPr>
              <a:r>
                <a:rPr lang="en-US" sz="1000" dirty="0">
                  <a:solidFill>
                    <a:srgbClr val="939393"/>
                  </a:solidFill>
                  <a:latin typeface="Montserrat SemiBold" panose="00000700000000000000" pitchFamily="2" charset="0"/>
                  <a:ea typeface="Roboto" panose="02000000000000000000" pitchFamily="2" charset="0"/>
                  <a:cs typeface="Roboto" panose="02000000000000000000" pitchFamily="2" charset="0"/>
                </a:rPr>
                <a:t>Idea Sharing </a:t>
              </a: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 The trainee must share their ideas in the Gamified Learning Experience between day 1 and day 13 and can edit all their ideas during this period. </a:t>
              </a:r>
              <a:b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b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At the end of day 13, the publishing and editing functionalities will be disabled. </a:t>
              </a:r>
              <a:endParaRPr lang="en-US" sz="1000" dirty="0">
                <a:solidFill>
                  <a:srgbClr val="939393"/>
                </a:solidFill>
                <a:latin typeface="Montserrat Light" panose="00000400000000000000" pitchFamily="2" charset="0"/>
                <a:ea typeface="Calibri" panose="020F0502020204030204" pitchFamily="34" charset="0"/>
                <a:cs typeface="Times New Roman" panose="02020603050405020304" pitchFamily="18" charset="0"/>
              </a:endParaRPr>
            </a:p>
          </p:txBody>
        </p:sp>
      </p:grpSp>
      <p:grpSp>
        <p:nvGrpSpPr>
          <p:cNvPr id="76" name="Agrupar 75">
            <a:extLst>
              <a:ext uri="{FF2B5EF4-FFF2-40B4-BE49-F238E27FC236}">
                <a16:creationId xmlns:a16="http://schemas.microsoft.com/office/drawing/2014/main" id="{2D97E5BF-EF5B-58D7-4396-17F986D07AB2}"/>
              </a:ext>
            </a:extLst>
          </p:cNvPr>
          <p:cNvGrpSpPr/>
          <p:nvPr/>
        </p:nvGrpSpPr>
        <p:grpSpPr>
          <a:xfrm>
            <a:off x="578703" y="5314827"/>
            <a:ext cx="10066070" cy="272198"/>
            <a:chOff x="742139" y="5955282"/>
            <a:chExt cx="10066070" cy="272198"/>
          </a:xfrm>
        </p:grpSpPr>
        <p:sp>
          <p:nvSpPr>
            <p:cNvPr id="77" name="Oval 76">
              <a:extLst>
                <a:ext uri="{FF2B5EF4-FFF2-40B4-BE49-F238E27FC236}">
                  <a16:creationId xmlns:a16="http://schemas.microsoft.com/office/drawing/2014/main" id="{6AB844FC-75FB-D41D-472C-465275D9E377}"/>
                </a:ext>
              </a:extLst>
            </p:cNvPr>
            <p:cNvSpPr>
              <a:spLocks noChangeAspect="1"/>
            </p:cNvSpPr>
            <p:nvPr/>
          </p:nvSpPr>
          <p:spPr>
            <a:xfrm>
              <a:off x="742139" y="5955282"/>
              <a:ext cx="272198" cy="27219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700" dirty="0">
                  <a:solidFill>
                    <a:schemeClr val="tx1"/>
                  </a:solidFill>
                  <a:latin typeface="Montserrat Light" panose="00000400000000000000" pitchFamily="2" charset="0"/>
                </a:rPr>
                <a:t>V</a:t>
              </a:r>
            </a:p>
          </p:txBody>
        </p:sp>
        <p:sp>
          <p:nvSpPr>
            <p:cNvPr id="78" name="TextBox 6">
              <a:extLst>
                <a:ext uri="{FF2B5EF4-FFF2-40B4-BE49-F238E27FC236}">
                  <a16:creationId xmlns:a16="http://schemas.microsoft.com/office/drawing/2014/main" id="{9E787149-CA45-B58F-92C3-6A20C788EA22}"/>
                </a:ext>
              </a:extLst>
            </p:cNvPr>
            <p:cNvSpPr txBox="1"/>
            <p:nvPr/>
          </p:nvSpPr>
          <p:spPr>
            <a:xfrm>
              <a:off x="1088775" y="6011699"/>
              <a:ext cx="9719434" cy="153888"/>
            </a:xfrm>
            <a:prstGeom prst="rect">
              <a:avLst/>
            </a:prstGeom>
          </p:spPr>
          <p:txBody>
            <a:bodyPr wrap="square" lIns="0" tIns="0" rIns="0" bIns="0" rtlCol="0" anchor="t">
              <a:spAutoFit/>
            </a:bodyPr>
            <a:lstStyle/>
            <a:p>
              <a:pPr defTabSz="914332">
                <a:spcBef>
                  <a:spcPct val="0"/>
                </a:spcBef>
                <a:buClr>
                  <a:srgbClr val="FF636C"/>
                </a:buClr>
                <a:defRPr/>
              </a:pPr>
              <a:r>
                <a:rPr lang="en-US" sz="1000" dirty="0">
                  <a:solidFill>
                    <a:srgbClr val="939393"/>
                  </a:solidFill>
                  <a:latin typeface="Montserrat SemiBold" panose="00000700000000000000" pitchFamily="2" charset="0"/>
                  <a:ea typeface="Roboto" panose="02000000000000000000" pitchFamily="2" charset="0"/>
                  <a:cs typeface="Roboto" panose="02000000000000000000" pitchFamily="2" charset="0"/>
                </a:rPr>
                <a:t>Voting </a:t>
              </a: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a:t>
              </a:r>
              <a:r>
                <a:rPr lang="en-US" sz="1000" dirty="0">
                  <a:solidFill>
                    <a:srgbClr val="939393"/>
                  </a:solidFill>
                  <a:latin typeface="Montserrat SemiBold" panose="00000700000000000000" pitchFamily="2" charset="0"/>
                  <a:ea typeface="Roboto" panose="02000000000000000000" pitchFamily="2" charset="0"/>
                  <a:cs typeface="Roboto" panose="02000000000000000000" pitchFamily="2" charset="0"/>
                </a:rPr>
                <a:t> </a:t>
              </a: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On the last two days of the experience, trainees will be able to vote on ideas shared by other trainees.</a:t>
              </a:r>
              <a:endParaRPr lang="en-US" sz="1000" dirty="0">
                <a:solidFill>
                  <a:srgbClr val="939393"/>
                </a:solidFill>
                <a:latin typeface="Montserrat Light" panose="00000400000000000000" pitchFamily="2" charset="0"/>
                <a:ea typeface="Calibri" panose="020F0502020204030204" pitchFamily="34" charset="0"/>
                <a:cs typeface="Times New Roman" panose="02020603050405020304" pitchFamily="18" charset="0"/>
              </a:endParaRPr>
            </a:p>
          </p:txBody>
        </p:sp>
      </p:grpSp>
      <p:grpSp>
        <p:nvGrpSpPr>
          <p:cNvPr id="79" name="Agrupar 78">
            <a:extLst>
              <a:ext uri="{FF2B5EF4-FFF2-40B4-BE49-F238E27FC236}">
                <a16:creationId xmlns:a16="http://schemas.microsoft.com/office/drawing/2014/main" id="{B5637CD7-6C1B-047B-963D-37D38CC53DF4}"/>
              </a:ext>
            </a:extLst>
          </p:cNvPr>
          <p:cNvGrpSpPr/>
          <p:nvPr/>
        </p:nvGrpSpPr>
        <p:grpSpPr>
          <a:xfrm>
            <a:off x="578703" y="6026484"/>
            <a:ext cx="10066070" cy="272198"/>
            <a:chOff x="742139" y="5955282"/>
            <a:chExt cx="10066070" cy="272198"/>
          </a:xfrm>
        </p:grpSpPr>
        <p:sp>
          <p:nvSpPr>
            <p:cNvPr id="80" name="Oval 79">
              <a:extLst>
                <a:ext uri="{FF2B5EF4-FFF2-40B4-BE49-F238E27FC236}">
                  <a16:creationId xmlns:a16="http://schemas.microsoft.com/office/drawing/2014/main" id="{75AFEF0E-E457-F3B0-1535-D59F3BA05213}"/>
                </a:ext>
              </a:extLst>
            </p:cNvPr>
            <p:cNvSpPr>
              <a:spLocks noChangeAspect="1"/>
            </p:cNvSpPr>
            <p:nvPr/>
          </p:nvSpPr>
          <p:spPr>
            <a:xfrm>
              <a:off x="742139" y="5955282"/>
              <a:ext cx="272198" cy="272198"/>
            </a:xfrm>
            <a:prstGeom prst="ellipse">
              <a:avLst/>
            </a:prstGeom>
            <a:solidFill>
              <a:srgbClr val="89317E"/>
            </a:solidFill>
            <a:ln>
              <a:noFill/>
            </a:ln>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en-GB" sz="700" dirty="0">
                  <a:solidFill>
                    <a:schemeClr val="bg1"/>
                  </a:solidFill>
                  <a:latin typeface="Montserrat Light" panose="00000400000000000000" pitchFamily="2" charset="0"/>
                </a:rPr>
                <a:t>SD</a:t>
              </a:r>
            </a:p>
          </p:txBody>
        </p:sp>
        <p:sp>
          <p:nvSpPr>
            <p:cNvPr id="81" name="TextBox 6">
              <a:extLst>
                <a:ext uri="{FF2B5EF4-FFF2-40B4-BE49-F238E27FC236}">
                  <a16:creationId xmlns:a16="http://schemas.microsoft.com/office/drawing/2014/main" id="{F5790502-CA60-3E1D-9862-6DA9FB7AE588}"/>
                </a:ext>
              </a:extLst>
            </p:cNvPr>
            <p:cNvSpPr txBox="1"/>
            <p:nvPr/>
          </p:nvSpPr>
          <p:spPr>
            <a:xfrm>
              <a:off x="1088775" y="6011699"/>
              <a:ext cx="9719434" cy="153888"/>
            </a:xfrm>
            <a:prstGeom prst="rect">
              <a:avLst/>
            </a:prstGeom>
          </p:spPr>
          <p:txBody>
            <a:bodyPr wrap="square" lIns="0" tIns="0" rIns="0" bIns="0" rtlCol="0" anchor="t">
              <a:spAutoFit/>
            </a:bodyPr>
            <a:lstStyle/>
            <a:p>
              <a:pPr defTabSz="914332">
                <a:spcBef>
                  <a:spcPct val="0"/>
                </a:spcBef>
                <a:buClr>
                  <a:srgbClr val="FF636C"/>
                </a:buClr>
                <a:defRPr/>
              </a:pPr>
              <a:r>
                <a:rPr lang="en-US" sz="1000" dirty="0">
                  <a:solidFill>
                    <a:srgbClr val="939393"/>
                  </a:solidFill>
                  <a:latin typeface="Montserrat SemiBold" panose="00000700000000000000" pitchFamily="2" charset="0"/>
                  <a:ea typeface="Roboto" panose="02000000000000000000" pitchFamily="2" charset="0"/>
                  <a:cs typeface="Roboto" panose="02000000000000000000" pitchFamily="2" charset="0"/>
                </a:rPr>
                <a:t>Support Document </a:t>
              </a: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a:t>
              </a:r>
              <a:r>
                <a:rPr lang="en-US" sz="1000" dirty="0">
                  <a:solidFill>
                    <a:srgbClr val="939393"/>
                  </a:solidFill>
                  <a:latin typeface="Montserrat SemiBold" panose="00000700000000000000" pitchFamily="2" charset="0"/>
                  <a:ea typeface="Roboto" panose="02000000000000000000" pitchFamily="2" charset="0"/>
                  <a:cs typeface="Roboto" panose="02000000000000000000" pitchFamily="2" charset="0"/>
                </a:rPr>
                <a:t> </a:t>
              </a:r>
              <a:r>
                <a:rPr lang="en-US" sz="1000" dirty="0">
                  <a:solidFill>
                    <a:srgbClr val="939393"/>
                  </a:solidFill>
                  <a:latin typeface="Montserrat Light" panose="00000400000000000000" pitchFamily="2" charset="0"/>
                  <a:ea typeface="Roboto" panose="02000000000000000000" pitchFamily="2" charset="0"/>
                  <a:cs typeface="Roboto" panose="02000000000000000000" pitchFamily="2" charset="0"/>
                </a:rPr>
                <a:t>On the first day of training, the trainee receives a support document that can be consulted at any time during the experience. </a:t>
              </a:r>
              <a:endParaRPr lang="en-US" sz="1000" dirty="0">
                <a:solidFill>
                  <a:srgbClr val="939393"/>
                </a:solidFill>
                <a:latin typeface="Montserrat Light" panose="00000400000000000000" pitchFamily="2" charset="0"/>
                <a:ea typeface="Calibri" panose="020F0502020204030204" pitchFamily="34" charset="0"/>
                <a:cs typeface="Times New Roman" panose="02020603050405020304" pitchFamily="18" charset="0"/>
              </a:endParaRPr>
            </a:p>
          </p:txBody>
        </p:sp>
      </p:grpSp>
      <p:sp>
        <p:nvSpPr>
          <p:cNvPr id="82" name="TextBox 6">
            <a:extLst>
              <a:ext uri="{FF2B5EF4-FFF2-40B4-BE49-F238E27FC236}">
                <a16:creationId xmlns:a16="http://schemas.microsoft.com/office/drawing/2014/main" id="{09D9E396-A71C-1CFE-C104-44E64B1E8328}"/>
              </a:ext>
            </a:extLst>
          </p:cNvPr>
          <p:cNvSpPr txBox="1"/>
          <p:nvPr/>
        </p:nvSpPr>
        <p:spPr>
          <a:xfrm>
            <a:off x="578702" y="3915087"/>
            <a:ext cx="3973605" cy="161583"/>
          </a:xfrm>
          <a:prstGeom prst="rect">
            <a:avLst/>
          </a:prstGeom>
        </p:spPr>
        <p:txBody>
          <a:bodyPr wrap="square" lIns="0" tIns="0" rIns="0" bIns="0" rtlCol="0" anchor="t">
            <a:spAutoFit/>
          </a:bodyPr>
          <a:lstStyle/>
          <a:p>
            <a:pPr defTabSz="914332">
              <a:spcBef>
                <a:spcPct val="0"/>
              </a:spcBef>
              <a:buClr>
                <a:srgbClr val="FF636C"/>
              </a:buClr>
              <a:defRPr/>
            </a:pPr>
            <a:r>
              <a:rPr lang="en-US" sz="1050" dirty="0">
                <a:solidFill>
                  <a:srgbClr val="939393"/>
                </a:solidFill>
                <a:latin typeface="Montserrat SemiBold" panose="00000700000000000000" pitchFamily="2" charset="0"/>
                <a:ea typeface="Roboto" panose="02000000000000000000" pitchFamily="2" charset="0"/>
                <a:cs typeface="Roboto" panose="02000000000000000000" pitchFamily="2" charset="0"/>
              </a:rPr>
              <a:t>Captions</a:t>
            </a:r>
            <a:endParaRPr lang="en-US" sz="1050" dirty="0">
              <a:solidFill>
                <a:srgbClr val="939393"/>
              </a:solidFill>
              <a:latin typeface="Montserrat SemiBold" panose="000007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6837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79EFCB7-E9F4-BD18-00BB-A8E079742374}"/>
              </a:ext>
            </a:extLst>
          </p:cNvPr>
          <p:cNvSpPr txBox="1">
            <a:spLocks/>
          </p:cNvSpPr>
          <p:nvPr/>
        </p:nvSpPr>
        <p:spPr bwMode="auto">
          <a:xfrm>
            <a:off x="734438" y="617201"/>
            <a:ext cx="11058033" cy="461665"/>
          </a:xfrm>
          <a:prstGeom prst="rect">
            <a:avLst/>
          </a:prstGeom>
          <a:noFill/>
          <a:ln>
            <a:noFill/>
          </a:ln>
        </p:spPr>
        <p:txBody>
          <a:bodyPr wrap="square" anchor="ctr">
            <a:spAutoFit/>
          </a:bodyPr>
          <a:lstStyle>
            <a:lvl1pPr algn="l" rtl="0" eaLnBrk="0" fontAlgn="base" hangingPunct="0">
              <a:spcBef>
                <a:spcPct val="0"/>
              </a:spcBef>
              <a:spcAft>
                <a:spcPct val="0"/>
              </a:spcAft>
              <a:defRPr sz="3200" kern="1200">
                <a:solidFill>
                  <a:srgbClr val="959595"/>
                </a:solidFill>
                <a:latin typeface="Source Sans Pro Light" pitchFamily="34" charset="0"/>
                <a:ea typeface="MS PGothic" panose="020B0600070205080204" pitchFamily="34" charset="-128"/>
                <a:cs typeface="MS PGothic" charset="0"/>
              </a:defRPr>
            </a:lvl1pPr>
            <a:lvl2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2pPr>
            <a:lvl3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3pPr>
            <a:lvl4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4pPr>
            <a:lvl5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5pPr>
            <a:lvl6pPr marL="457200" algn="l" rtl="0" fontAlgn="base">
              <a:spcBef>
                <a:spcPct val="0"/>
              </a:spcBef>
              <a:spcAft>
                <a:spcPct val="0"/>
              </a:spcAft>
              <a:defRPr sz="3200">
                <a:solidFill>
                  <a:srgbClr val="959595"/>
                </a:solidFill>
                <a:latin typeface="Source Sans Pro Light" charset="0"/>
                <a:ea typeface="ＭＳ Ｐゴシック" charset="0"/>
              </a:defRPr>
            </a:lvl6pPr>
            <a:lvl7pPr marL="914400" algn="l" rtl="0" fontAlgn="base">
              <a:spcBef>
                <a:spcPct val="0"/>
              </a:spcBef>
              <a:spcAft>
                <a:spcPct val="0"/>
              </a:spcAft>
              <a:defRPr sz="3200">
                <a:solidFill>
                  <a:srgbClr val="959595"/>
                </a:solidFill>
                <a:latin typeface="Source Sans Pro Light" charset="0"/>
                <a:ea typeface="ＭＳ Ｐゴシック" charset="0"/>
              </a:defRPr>
            </a:lvl7pPr>
            <a:lvl8pPr marL="1371600" algn="l" rtl="0" fontAlgn="base">
              <a:spcBef>
                <a:spcPct val="0"/>
              </a:spcBef>
              <a:spcAft>
                <a:spcPct val="0"/>
              </a:spcAft>
              <a:defRPr sz="3200">
                <a:solidFill>
                  <a:srgbClr val="959595"/>
                </a:solidFill>
                <a:latin typeface="Source Sans Pro Light" charset="0"/>
                <a:ea typeface="ＭＳ Ｐゴシック" charset="0"/>
              </a:defRPr>
            </a:lvl8pPr>
            <a:lvl9pPr marL="1828800" algn="l" rtl="0" fontAlgn="base">
              <a:spcBef>
                <a:spcPct val="0"/>
              </a:spcBef>
              <a:spcAft>
                <a:spcPct val="0"/>
              </a:spcAft>
              <a:defRPr sz="3200">
                <a:solidFill>
                  <a:srgbClr val="959595"/>
                </a:solidFill>
                <a:latin typeface="Source Sans Pro Light" charset="0"/>
                <a:ea typeface="ＭＳ Ｐゴシック" charset="0"/>
              </a:defRPr>
            </a:lvl9pPr>
          </a:lstStyle>
          <a:p>
            <a:pPr>
              <a:spcAft>
                <a:spcPts val="1200"/>
              </a:spcAft>
            </a:pPr>
            <a:r>
              <a:rPr lang="en-US" sz="2400" dirty="0">
                <a:solidFill>
                  <a:srgbClr val="176F78"/>
                </a:solidFill>
                <a:latin typeface="Montserrat SemiBold" panose="00000700000000000000" pitchFamily="2" charset="0"/>
                <a:ea typeface="Roboto" panose="02000000000000000000" pitchFamily="2" charset="0"/>
                <a:cs typeface="Roboto" panose="02000000000000000000" pitchFamily="2" charset="0"/>
              </a:rPr>
              <a:t>How to play?</a:t>
            </a:r>
            <a:endParaRPr lang="en-US" sz="2800" dirty="0">
              <a:solidFill>
                <a:srgbClr val="176F78"/>
              </a:solidFill>
              <a:latin typeface="Montserrat SemiBold" panose="00000700000000000000" pitchFamily="2" charset="0"/>
              <a:ea typeface="Roboto" panose="02000000000000000000" pitchFamily="2" charset="0"/>
              <a:cs typeface="Roboto" panose="02000000000000000000" pitchFamily="2" charset="0"/>
            </a:endParaRPr>
          </a:p>
        </p:txBody>
      </p:sp>
      <p:grpSp>
        <p:nvGrpSpPr>
          <p:cNvPr id="25" name="Agrupar 24">
            <a:extLst>
              <a:ext uri="{FF2B5EF4-FFF2-40B4-BE49-F238E27FC236}">
                <a16:creationId xmlns:a16="http://schemas.microsoft.com/office/drawing/2014/main" id="{5F46B068-E041-F42E-30F2-C40383C16DB0}"/>
              </a:ext>
            </a:extLst>
          </p:cNvPr>
          <p:cNvGrpSpPr/>
          <p:nvPr/>
        </p:nvGrpSpPr>
        <p:grpSpPr>
          <a:xfrm>
            <a:off x="749655" y="1344970"/>
            <a:ext cx="5163671" cy="839936"/>
            <a:chOff x="932329" y="2031048"/>
            <a:chExt cx="5163671" cy="839936"/>
          </a:xfrm>
        </p:grpSpPr>
        <p:sp>
          <p:nvSpPr>
            <p:cNvPr id="6" name="TextBox 6"/>
            <p:cNvSpPr txBox="1"/>
            <p:nvPr/>
          </p:nvSpPr>
          <p:spPr>
            <a:xfrm>
              <a:off x="2122395" y="2127850"/>
              <a:ext cx="3973605" cy="646331"/>
            </a:xfrm>
            <a:prstGeom prst="rect">
              <a:avLst/>
            </a:prstGeom>
          </p:spPr>
          <p:txBody>
            <a:bodyPr wrap="square" lIns="0" tIns="0" rIns="0" bIns="0" rtlCol="0" anchor="t">
              <a:spAutoFit/>
            </a:bodyPr>
            <a:lstStyle>
              <a:defPPr>
                <a:defRPr lang="pt-PT"/>
              </a:defPPr>
              <a:lvl1pPr defTabSz="914332">
                <a:spcBef>
                  <a:spcPct val="0"/>
                </a:spcBef>
                <a:buClr>
                  <a:srgbClr val="FF636C"/>
                </a:buClr>
                <a:defRPr sz="1400">
                  <a:solidFill>
                    <a:srgbClr val="FF636C"/>
                  </a:solidFill>
                  <a:latin typeface="Montserrat" panose="02000505000000020004" pitchFamily="2" charset="0"/>
                </a:defRPr>
              </a:lvl1pPr>
            </a:lstStyle>
            <a:p>
              <a:r>
                <a:rPr lang="en-US" dirty="0">
                  <a:solidFill>
                    <a:srgbClr val="176F78"/>
                  </a:solidFill>
                </a:rPr>
                <a:t>You can explore the various interactive scenarios in the city and become acquainted with some of its problems.</a:t>
              </a:r>
            </a:p>
          </p:txBody>
        </p:sp>
        <p:sp>
          <p:nvSpPr>
            <p:cNvPr id="22" name="Oval 21">
              <a:extLst>
                <a:ext uri="{FF2B5EF4-FFF2-40B4-BE49-F238E27FC236}">
                  <a16:creationId xmlns:a16="http://schemas.microsoft.com/office/drawing/2014/main" id="{8D27ADBA-35A9-CAE1-7FC1-3AC549AF1C39}"/>
                </a:ext>
              </a:extLst>
            </p:cNvPr>
            <p:cNvSpPr>
              <a:spLocks noChangeAspect="1"/>
            </p:cNvSpPr>
            <p:nvPr/>
          </p:nvSpPr>
          <p:spPr>
            <a:xfrm>
              <a:off x="932329" y="2031048"/>
              <a:ext cx="839936" cy="839936"/>
            </a:xfrm>
            <a:prstGeom prst="ellipse">
              <a:avLst/>
            </a:prstGeom>
            <a:solidFill>
              <a:srgbClr val="176F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Montserrat SemiBold" panose="00000700000000000000" pitchFamily="2" charset="0"/>
                </a:rPr>
                <a:t>01</a:t>
              </a:r>
            </a:p>
          </p:txBody>
        </p:sp>
      </p:grpSp>
      <p:grpSp>
        <p:nvGrpSpPr>
          <p:cNvPr id="26" name="Agrupar 25">
            <a:extLst>
              <a:ext uri="{FF2B5EF4-FFF2-40B4-BE49-F238E27FC236}">
                <a16:creationId xmlns:a16="http://schemas.microsoft.com/office/drawing/2014/main" id="{C303FF02-9D9C-CB94-CAE4-32E7B25A3852}"/>
              </a:ext>
            </a:extLst>
          </p:cNvPr>
          <p:cNvGrpSpPr/>
          <p:nvPr/>
        </p:nvGrpSpPr>
        <p:grpSpPr>
          <a:xfrm>
            <a:off x="749655" y="4657213"/>
            <a:ext cx="5163670" cy="839936"/>
            <a:chOff x="932329" y="2031048"/>
            <a:chExt cx="5163670" cy="839936"/>
          </a:xfrm>
        </p:grpSpPr>
        <p:sp>
          <p:nvSpPr>
            <p:cNvPr id="27" name="TextBox 6">
              <a:extLst>
                <a:ext uri="{FF2B5EF4-FFF2-40B4-BE49-F238E27FC236}">
                  <a16:creationId xmlns:a16="http://schemas.microsoft.com/office/drawing/2014/main" id="{F7FD8466-CF24-E7C4-B38B-F91201880E51}"/>
                </a:ext>
              </a:extLst>
            </p:cNvPr>
            <p:cNvSpPr txBox="1"/>
            <p:nvPr/>
          </p:nvSpPr>
          <p:spPr>
            <a:xfrm>
              <a:off x="2122394" y="2233198"/>
              <a:ext cx="3973605" cy="430887"/>
            </a:xfrm>
            <a:prstGeom prst="rect">
              <a:avLst/>
            </a:prstGeom>
          </p:spPr>
          <p:txBody>
            <a:bodyPr wrap="square" lIns="0" tIns="0" rIns="0" bIns="0" rtlCol="0" anchor="t">
              <a:spAutoFit/>
            </a:bodyPr>
            <a:lstStyle>
              <a:defPPr>
                <a:defRPr lang="pt-PT"/>
              </a:defPPr>
              <a:lvl1pPr defTabSz="914332">
                <a:spcBef>
                  <a:spcPct val="0"/>
                </a:spcBef>
                <a:buClr>
                  <a:srgbClr val="FF636C"/>
                </a:buClr>
                <a:defRPr sz="1400">
                  <a:solidFill>
                    <a:srgbClr val="176F78"/>
                  </a:solidFill>
                  <a:latin typeface="Montserrat" panose="02000505000000020004" pitchFamily="2" charset="0"/>
                </a:defRPr>
              </a:lvl1pPr>
            </a:lstStyle>
            <a:p>
              <a:r>
                <a:rPr lang="en-US" dirty="0"/>
                <a:t>For each idea that you share you earn 100 points.</a:t>
              </a:r>
            </a:p>
          </p:txBody>
        </p:sp>
        <p:sp>
          <p:nvSpPr>
            <p:cNvPr id="28" name="Oval 27">
              <a:extLst>
                <a:ext uri="{FF2B5EF4-FFF2-40B4-BE49-F238E27FC236}">
                  <a16:creationId xmlns:a16="http://schemas.microsoft.com/office/drawing/2014/main" id="{4468C9ED-CA49-07C1-4CF9-64BFF28FB0FE}"/>
                </a:ext>
              </a:extLst>
            </p:cNvPr>
            <p:cNvSpPr>
              <a:spLocks noChangeAspect="1"/>
            </p:cNvSpPr>
            <p:nvPr/>
          </p:nvSpPr>
          <p:spPr>
            <a:xfrm>
              <a:off x="932329" y="2031048"/>
              <a:ext cx="839936" cy="839936"/>
            </a:xfrm>
            <a:prstGeom prst="ellipse">
              <a:avLst/>
            </a:prstGeom>
            <a:solidFill>
              <a:srgbClr val="176F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Montserrat SemiBold" panose="00000700000000000000" pitchFamily="2" charset="0"/>
                </a:rPr>
                <a:t>04</a:t>
              </a:r>
            </a:p>
          </p:txBody>
        </p:sp>
      </p:grpSp>
      <p:grpSp>
        <p:nvGrpSpPr>
          <p:cNvPr id="30" name="Agrupar 29">
            <a:extLst>
              <a:ext uri="{FF2B5EF4-FFF2-40B4-BE49-F238E27FC236}">
                <a16:creationId xmlns:a16="http://schemas.microsoft.com/office/drawing/2014/main" id="{8179B485-3F9C-3834-ADCB-CAE1096F18F2}"/>
              </a:ext>
            </a:extLst>
          </p:cNvPr>
          <p:cNvGrpSpPr/>
          <p:nvPr/>
        </p:nvGrpSpPr>
        <p:grpSpPr>
          <a:xfrm>
            <a:off x="749655" y="2449051"/>
            <a:ext cx="5163670" cy="839936"/>
            <a:chOff x="932329" y="2031048"/>
            <a:chExt cx="5163670" cy="839936"/>
          </a:xfrm>
        </p:grpSpPr>
        <p:sp>
          <p:nvSpPr>
            <p:cNvPr id="31" name="TextBox 6">
              <a:extLst>
                <a:ext uri="{FF2B5EF4-FFF2-40B4-BE49-F238E27FC236}">
                  <a16:creationId xmlns:a16="http://schemas.microsoft.com/office/drawing/2014/main" id="{43128493-1C62-C2C9-B678-8821BF913A45}"/>
                </a:ext>
              </a:extLst>
            </p:cNvPr>
            <p:cNvSpPr txBox="1"/>
            <p:nvPr/>
          </p:nvSpPr>
          <p:spPr>
            <a:xfrm>
              <a:off x="2122394" y="2235571"/>
              <a:ext cx="3973605" cy="430887"/>
            </a:xfrm>
            <a:prstGeom prst="rect">
              <a:avLst/>
            </a:prstGeom>
          </p:spPr>
          <p:txBody>
            <a:bodyPr wrap="square" lIns="0" tIns="0" rIns="0" bIns="0" rtlCol="0" anchor="t">
              <a:spAutoFit/>
            </a:bodyPr>
            <a:lstStyle/>
            <a:p>
              <a:pPr defTabSz="914332">
                <a:spcBef>
                  <a:spcPct val="0"/>
                </a:spcBef>
                <a:buClr>
                  <a:srgbClr val="FF636C"/>
                </a:buClr>
                <a:defRPr/>
              </a:pPr>
              <a:r>
                <a:rPr lang="en-US" sz="1400" dirty="0">
                  <a:solidFill>
                    <a:srgbClr val="176F78"/>
                  </a:solidFill>
                  <a:latin typeface="Montserrat" panose="02000505000000020004" pitchFamily="2" charset="0"/>
                </a:rPr>
                <a:t>Share your ideas to help solve </a:t>
              </a:r>
              <a:r>
                <a:rPr lang="pt-PT" sz="1400" dirty="0" err="1">
                  <a:solidFill>
                    <a:srgbClr val="176F78"/>
                  </a:solidFill>
                  <a:latin typeface="Montserrat" panose="02000505000000020004" pitchFamily="2" charset="0"/>
                </a:rPr>
                <a:t>the</a:t>
              </a:r>
              <a:r>
                <a:rPr lang="pt-PT" sz="1400" dirty="0">
                  <a:solidFill>
                    <a:srgbClr val="176F78"/>
                  </a:solidFill>
                  <a:latin typeface="Montserrat" panose="02000505000000020004" pitchFamily="2" charset="0"/>
                </a:rPr>
                <a:t> </a:t>
              </a:r>
              <a:r>
                <a:rPr lang="pt-PT" sz="1400" dirty="0" err="1">
                  <a:solidFill>
                    <a:srgbClr val="176F78"/>
                  </a:solidFill>
                  <a:latin typeface="Montserrat" panose="02000505000000020004" pitchFamily="2" charset="0"/>
                </a:rPr>
                <a:t>city’s</a:t>
              </a:r>
              <a:r>
                <a:rPr lang="pt-PT" sz="1400" dirty="0">
                  <a:solidFill>
                    <a:srgbClr val="176F78"/>
                  </a:solidFill>
                  <a:latin typeface="Montserrat" panose="02000505000000020004" pitchFamily="2" charset="0"/>
                </a:rPr>
                <a:t> </a:t>
              </a:r>
              <a:r>
                <a:rPr lang="pt-PT" sz="1400" dirty="0" err="1">
                  <a:solidFill>
                    <a:srgbClr val="176F78"/>
                  </a:solidFill>
                  <a:latin typeface="Montserrat" panose="02000505000000020004" pitchFamily="2" charset="0"/>
                </a:rPr>
                <a:t>problems</a:t>
              </a:r>
              <a:r>
                <a:rPr lang="pt-PT" sz="1400" dirty="0">
                  <a:solidFill>
                    <a:srgbClr val="176F78"/>
                  </a:solidFill>
                  <a:latin typeface="Montserrat" panose="02000505000000020004" pitchFamily="2" charset="0"/>
                </a:rPr>
                <a:t>.</a:t>
              </a:r>
              <a:endParaRPr lang="en-US" sz="1400" dirty="0">
                <a:solidFill>
                  <a:srgbClr val="176F78"/>
                </a:solidFill>
                <a:latin typeface="Montserrat" panose="02000505000000020004" pitchFamily="2" charset="0"/>
              </a:endParaRPr>
            </a:p>
          </p:txBody>
        </p:sp>
        <p:sp>
          <p:nvSpPr>
            <p:cNvPr id="32" name="Oval 31">
              <a:extLst>
                <a:ext uri="{FF2B5EF4-FFF2-40B4-BE49-F238E27FC236}">
                  <a16:creationId xmlns:a16="http://schemas.microsoft.com/office/drawing/2014/main" id="{E2DCA56D-8A83-4582-B258-E12A2156F0F4}"/>
                </a:ext>
              </a:extLst>
            </p:cNvPr>
            <p:cNvSpPr>
              <a:spLocks noChangeAspect="1"/>
            </p:cNvSpPr>
            <p:nvPr/>
          </p:nvSpPr>
          <p:spPr>
            <a:xfrm>
              <a:off x="932329" y="2031048"/>
              <a:ext cx="839936" cy="839936"/>
            </a:xfrm>
            <a:prstGeom prst="ellipse">
              <a:avLst/>
            </a:prstGeom>
            <a:solidFill>
              <a:srgbClr val="176F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Montserrat SemiBold" panose="00000700000000000000" pitchFamily="2" charset="0"/>
                </a:rPr>
                <a:t>02</a:t>
              </a:r>
            </a:p>
          </p:txBody>
        </p:sp>
      </p:grpSp>
      <p:grpSp>
        <p:nvGrpSpPr>
          <p:cNvPr id="33" name="Agrupar 32">
            <a:extLst>
              <a:ext uri="{FF2B5EF4-FFF2-40B4-BE49-F238E27FC236}">
                <a16:creationId xmlns:a16="http://schemas.microsoft.com/office/drawing/2014/main" id="{8725D364-D231-AF59-C392-B10F38795EEC}"/>
              </a:ext>
            </a:extLst>
          </p:cNvPr>
          <p:cNvGrpSpPr/>
          <p:nvPr/>
        </p:nvGrpSpPr>
        <p:grpSpPr>
          <a:xfrm>
            <a:off x="749654" y="5761296"/>
            <a:ext cx="5163671" cy="839936"/>
            <a:chOff x="932329" y="2031048"/>
            <a:chExt cx="5163671" cy="839936"/>
          </a:xfrm>
        </p:grpSpPr>
        <p:sp>
          <p:nvSpPr>
            <p:cNvPr id="34" name="TextBox 6">
              <a:extLst>
                <a:ext uri="{FF2B5EF4-FFF2-40B4-BE49-F238E27FC236}">
                  <a16:creationId xmlns:a16="http://schemas.microsoft.com/office/drawing/2014/main" id="{D181E957-8A65-99A9-FF59-022F1911525D}"/>
                </a:ext>
              </a:extLst>
            </p:cNvPr>
            <p:cNvSpPr txBox="1"/>
            <p:nvPr/>
          </p:nvSpPr>
          <p:spPr>
            <a:xfrm>
              <a:off x="2122395" y="2127850"/>
              <a:ext cx="3973605" cy="430887"/>
            </a:xfrm>
            <a:prstGeom prst="rect">
              <a:avLst/>
            </a:prstGeom>
          </p:spPr>
          <p:txBody>
            <a:bodyPr wrap="square" lIns="0" tIns="0" rIns="0" bIns="0" rtlCol="0" anchor="t">
              <a:spAutoFit/>
            </a:bodyPr>
            <a:lstStyle/>
            <a:p>
              <a:pPr defTabSz="914332">
                <a:spcBef>
                  <a:spcPct val="0"/>
                </a:spcBef>
                <a:buClr>
                  <a:srgbClr val="FF636C"/>
                </a:buClr>
                <a:defRPr/>
              </a:pPr>
              <a:r>
                <a:rPr lang="en-US" sz="1400" b="0" i="0" dirty="0">
                  <a:solidFill>
                    <a:srgbClr val="176F78"/>
                  </a:solidFill>
                  <a:effectLst/>
                  <a:highlight>
                    <a:srgbClr val="FFFFFF"/>
                  </a:highlight>
                  <a:latin typeface="Montserrat-Regular" panose="02000505000000020004" pitchFamily="2" charset="0"/>
                </a:rPr>
                <a:t>The more ideas you share, the more badges you can win!</a:t>
              </a:r>
              <a:endParaRPr lang="en-US" sz="1400" dirty="0">
                <a:solidFill>
                  <a:srgbClr val="176F78"/>
                </a:solidFill>
                <a:latin typeface="Montserrat Light" panose="00000400000000000000" pitchFamily="2" charset="0"/>
                <a:ea typeface="Calibri" panose="020F0502020204030204" pitchFamily="34" charset="0"/>
                <a:cs typeface="Times New Roman" panose="02020603050405020304" pitchFamily="18" charset="0"/>
              </a:endParaRPr>
            </a:p>
          </p:txBody>
        </p:sp>
        <p:sp>
          <p:nvSpPr>
            <p:cNvPr id="35" name="Oval 34">
              <a:extLst>
                <a:ext uri="{FF2B5EF4-FFF2-40B4-BE49-F238E27FC236}">
                  <a16:creationId xmlns:a16="http://schemas.microsoft.com/office/drawing/2014/main" id="{67F16072-8598-DC04-9B34-4BA75DA9C76D}"/>
                </a:ext>
              </a:extLst>
            </p:cNvPr>
            <p:cNvSpPr>
              <a:spLocks noChangeAspect="1"/>
            </p:cNvSpPr>
            <p:nvPr/>
          </p:nvSpPr>
          <p:spPr>
            <a:xfrm>
              <a:off x="932329" y="2031048"/>
              <a:ext cx="839936" cy="839936"/>
            </a:xfrm>
            <a:prstGeom prst="ellipse">
              <a:avLst/>
            </a:prstGeom>
            <a:solidFill>
              <a:srgbClr val="176F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Montserrat SemiBold" panose="00000700000000000000" pitchFamily="2" charset="0"/>
                </a:rPr>
                <a:t>05</a:t>
              </a:r>
            </a:p>
          </p:txBody>
        </p:sp>
      </p:grpSp>
      <p:grpSp>
        <p:nvGrpSpPr>
          <p:cNvPr id="36" name="Agrupar 35">
            <a:extLst>
              <a:ext uri="{FF2B5EF4-FFF2-40B4-BE49-F238E27FC236}">
                <a16:creationId xmlns:a16="http://schemas.microsoft.com/office/drawing/2014/main" id="{A3F70AF0-0DBB-7B49-E997-B2FCEFBEF9EF}"/>
              </a:ext>
            </a:extLst>
          </p:cNvPr>
          <p:cNvGrpSpPr/>
          <p:nvPr/>
        </p:nvGrpSpPr>
        <p:grpSpPr>
          <a:xfrm>
            <a:off x="749655" y="3553132"/>
            <a:ext cx="5163671" cy="839936"/>
            <a:chOff x="932329" y="2031048"/>
            <a:chExt cx="5163671" cy="839936"/>
          </a:xfrm>
        </p:grpSpPr>
        <p:sp>
          <p:nvSpPr>
            <p:cNvPr id="37" name="TextBox 6">
              <a:extLst>
                <a:ext uri="{FF2B5EF4-FFF2-40B4-BE49-F238E27FC236}">
                  <a16:creationId xmlns:a16="http://schemas.microsoft.com/office/drawing/2014/main" id="{ABCE9FC9-80B1-3AA5-96B6-3293C5FE557F}"/>
                </a:ext>
              </a:extLst>
            </p:cNvPr>
            <p:cNvSpPr txBox="1"/>
            <p:nvPr/>
          </p:nvSpPr>
          <p:spPr>
            <a:xfrm>
              <a:off x="2122395" y="2235571"/>
              <a:ext cx="3973605" cy="215444"/>
            </a:xfrm>
            <a:prstGeom prst="rect">
              <a:avLst/>
            </a:prstGeom>
          </p:spPr>
          <p:txBody>
            <a:bodyPr wrap="square" lIns="0" tIns="0" rIns="0" bIns="0" rtlCol="0" anchor="t">
              <a:spAutoFit/>
            </a:bodyPr>
            <a:lstStyle>
              <a:defPPr>
                <a:defRPr lang="pt-PT"/>
              </a:defPPr>
              <a:lvl1pPr defTabSz="914332">
                <a:spcBef>
                  <a:spcPct val="0"/>
                </a:spcBef>
                <a:buClr>
                  <a:srgbClr val="FF636C"/>
                </a:buClr>
                <a:defRPr sz="1400">
                  <a:solidFill>
                    <a:srgbClr val="FF636C"/>
                  </a:solidFill>
                  <a:latin typeface="Montserrat" panose="02000505000000020004" pitchFamily="2" charset="0"/>
                </a:defRPr>
              </a:lvl1pPr>
            </a:lstStyle>
            <a:p>
              <a:r>
                <a:rPr lang="en-US" dirty="0">
                  <a:solidFill>
                    <a:srgbClr val="176F78"/>
                  </a:solidFill>
                </a:rPr>
                <a:t>Refine your ideas in an external forum.</a:t>
              </a:r>
            </a:p>
          </p:txBody>
        </p:sp>
        <p:sp>
          <p:nvSpPr>
            <p:cNvPr id="38" name="Oval 37">
              <a:extLst>
                <a:ext uri="{FF2B5EF4-FFF2-40B4-BE49-F238E27FC236}">
                  <a16:creationId xmlns:a16="http://schemas.microsoft.com/office/drawing/2014/main" id="{9CFCDE5B-C268-9E50-6867-F86278F64F7D}"/>
                </a:ext>
              </a:extLst>
            </p:cNvPr>
            <p:cNvSpPr>
              <a:spLocks noChangeAspect="1"/>
            </p:cNvSpPr>
            <p:nvPr/>
          </p:nvSpPr>
          <p:spPr>
            <a:xfrm>
              <a:off x="932329" y="2031048"/>
              <a:ext cx="839936" cy="839936"/>
            </a:xfrm>
            <a:prstGeom prst="ellipse">
              <a:avLst/>
            </a:prstGeom>
            <a:solidFill>
              <a:srgbClr val="176F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Montserrat SemiBold" panose="00000700000000000000" pitchFamily="2" charset="0"/>
                </a:rPr>
                <a:t>03</a:t>
              </a:r>
            </a:p>
          </p:txBody>
        </p:sp>
      </p:grpSp>
      <p:grpSp>
        <p:nvGrpSpPr>
          <p:cNvPr id="39" name="Agrupar 38">
            <a:extLst>
              <a:ext uri="{FF2B5EF4-FFF2-40B4-BE49-F238E27FC236}">
                <a16:creationId xmlns:a16="http://schemas.microsoft.com/office/drawing/2014/main" id="{D129D122-4277-7290-7C6C-C866815A786B}"/>
              </a:ext>
            </a:extLst>
          </p:cNvPr>
          <p:cNvGrpSpPr/>
          <p:nvPr/>
        </p:nvGrpSpPr>
        <p:grpSpPr>
          <a:xfrm>
            <a:off x="6248234" y="1344970"/>
            <a:ext cx="5163669" cy="839936"/>
            <a:chOff x="932329" y="2031048"/>
            <a:chExt cx="5163669" cy="839936"/>
          </a:xfrm>
        </p:grpSpPr>
        <p:sp>
          <p:nvSpPr>
            <p:cNvPr id="40" name="TextBox 6">
              <a:extLst>
                <a:ext uri="{FF2B5EF4-FFF2-40B4-BE49-F238E27FC236}">
                  <a16:creationId xmlns:a16="http://schemas.microsoft.com/office/drawing/2014/main" id="{7CB828DE-E1B2-2614-1E5D-B4190DD79652}"/>
                </a:ext>
              </a:extLst>
            </p:cNvPr>
            <p:cNvSpPr txBox="1"/>
            <p:nvPr/>
          </p:nvSpPr>
          <p:spPr>
            <a:xfrm>
              <a:off x="2122393" y="2235571"/>
              <a:ext cx="3973605" cy="430887"/>
            </a:xfrm>
            <a:prstGeom prst="rect">
              <a:avLst/>
            </a:prstGeom>
          </p:spPr>
          <p:txBody>
            <a:bodyPr wrap="square" lIns="0" tIns="0" rIns="0" bIns="0" rtlCol="0" anchor="t">
              <a:spAutoFit/>
            </a:bodyPr>
            <a:lstStyle>
              <a:defPPr>
                <a:defRPr lang="pt-PT"/>
              </a:defPPr>
              <a:lvl1pPr defTabSz="914332">
                <a:spcBef>
                  <a:spcPct val="0"/>
                </a:spcBef>
                <a:buClr>
                  <a:srgbClr val="FF636C"/>
                </a:buClr>
                <a:defRPr sz="1400" b="0" i="0">
                  <a:solidFill>
                    <a:srgbClr val="176F78"/>
                  </a:solidFill>
                  <a:effectLst/>
                  <a:highlight>
                    <a:srgbClr val="FFFFFF"/>
                  </a:highlight>
                  <a:latin typeface="Montserrat-Regular" panose="02000505000000020004" pitchFamily="2" charset="0"/>
                </a:defRPr>
              </a:lvl1pPr>
            </a:lstStyle>
            <a:p>
              <a:r>
                <a:rPr lang="en-US" dirty="0"/>
                <a:t>Rate other players’ ideas, yours will be rated by them also.</a:t>
              </a:r>
            </a:p>
          </p:txBody>
        </p:sp>
        <p:sp>
          <p:nvSpPr>
            <p:cNvPr id="41" name="Oval 40">
              <a:extLst>
                <a:ext uri="{FF2B5EF4-FFF2-40B4-BE49-F238E27FC236}">
                  <a16:creationId xmlns:a16="http://schemas.microsoft.com/office/drawing/2014/main" id="{363926C3-9E2D-B6C6-2655-56385F95B41D}"/>
                </a:ext>
              </a:extLst>
            </p:cNvPr>
            <p:cNvSpPr>
              <a:spLocks noChangeAspect="1"/>
            </p:cNvSpPr>
            <p:nvPr/>
          </p:nvSpPr>
          <p:spPr>
            <a:xfrm>
              <a:off x="932329" y="2031048"/>
              <a:ext cx="839936" cy="839936"/>
            </a:xfrm>
            <a:prstGeom prst="ellipse">
              <a:avLst/>
            </a:prstGeom>
            <a:solidFill>
              <a:srgbClr val="176F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Montserrat SemiBold" panose="00000700000000000000" pitchFamily="2" charset="0"/>
                </a:rPr>
                <a:t>06</a:t>
              </a:r>
            </a:p>
          </p:txBody>
        </p:sp>
      </p:grpSp>
      <p:grpSp>
        <p:nvGrpSpPr>
          <p:cNvPr id="2" name="Agrupar 1">
            <a:extLst>
              <a:ext uri="{FF2B5EF4-FFF2-40B4-BE49-F238E27FC236}">
                <a16:creationId xmlns:a16="http://schemas.microsoft.com/office/drawing/2014/main" id="{C3796AF2-A02D-3C78-E623-8B802D8BFFE7}"/>
              </a:ext>
            </a:extLst>
          </p:cNvPr>
          <p:cNvGrpSpPr/>
          <p:nvPr/>
        </p:nvGrpSpPr>
        <p:grpSpPr>
          <a:xfrm>
            <a:off x="6263454" y="2469630"/>
            <a:ext cx="5163669" cy="839936"/>
            <a:chOff x="932329" y="2031048"/>
            <a:chExt cx="5163669" cy="839936"/>
          </a:xfrm>
        </p:grpSpPr>
        <p:sp>
          <p:nvSpPr>
            <p:cNvPr id="3" name="TextBox 6">
              <a:extLst>
                <a:ext uri="{FF2B5EF4-FFF2-40B4-BE49-F238E27FC236}">
                  <a16:creationId xmlns:a16="http://schemas.microsoft.com/office/drawing/2014/main" id="{C812060B-FE8C-D531-D0F1-EEDE9FB8D2E3}"/>
                </a:ext>
              </a:extLst>
            </p:cNvPr>
            <p:cNvSpPr txBox="1"/>
            <p:nvPr/>
          </p:nvSpPr>
          <p:spPr>
            <a:xfrm>
              <a:off x="2122393" y="2235571"/>
              <a:ext cx="3973605" cy="215444"/>
            </a:xfrm>
            <a:prstGeom prst="rect">
              <a:avLst/>
            </a:prstGeom>
          </p:spPr>
          <p:txBody>
            <a:bodyPr wrap="square" lIns="0" tIns="0" rIns="0" bIns="0" rtlCol="0" anchor="t">
              <a:spAutoFit/>
            </a:bodyPr>
            <a:lstStyle>
              <a:defPPr>
                <a:defRPr lang="pt-PT"/>
              </a:defPPr>
              <a:lvl1pPr defTabSz="914332">
                <a:spcBef>
                  <a:spcPct val="0"/>
                </a:spcBef>
                <a:buClr>
                  <a:srgbClr val="FF636C"/>
                </a:buClr>
                <a:defRPr sz="1400" b="0" i="0">
                  <a:solidFill>
                    <a:srgbClr val="176F78"/>
                  </a:solidFill>
                  <a:effectLst/>
                  <a:highlight>
                    <a:srgbClr val="FFFFFF"/>
                  </a:highlight>
                  <a:latin typeface="Montserrat-Regular" panose="02000505000000020004" pitchFamily="2" charset="0"/>
                </a:defRPr>
              </a:lvl1pPr>
            </a:lstStyle>
            <a:p>
              <a:r>
                <a:rPr lang="en-US" b="0" i="0" dirty="0">
                  <a:effectLst/>
                  <a:highlight>
                    <a:srgbClr val="FFFFFF"/>
                  </a:highlight>
                  <a:latin typeface="Montserrat-Regular" panose="02000505000000020004" pitchFamily="2" charset="0"/>
                </a:rPr>
                <a:t>For each vote received you earn 85 points.</a:t>
              </a:r>
              <a:endParaRPr lang="en-US" dirty="0"/>
            </a:p>
          </p:txBody>
        </p:sp>
        <p:sp>
          <p:nvSpPr>
            <p:cNvPr id="5" name="Oval 4">
              <a:extLst>
                <a:ext uri="{FF2B5EF4-FFF2-40B4-BE49-F238E27FC236}">
                  <a16:creationId xmlns:a16="http://schemas.microsoft.com/office/drawing/2014/main" id="{1E587772-7B86-DE38-A697-1E22FB93C166}"/>
                </a:ext>
              </a:extLst>
            </p:cNvPr>
            <p:cNvSpPr>
              <a:spLocks noChangeAspect="1"/>
            </p:cNvSpPr>
            <p:nvPr/>
          </p:nvSpPr>
          <p:spPr>
            <a:xfrm>
              <a:off x="932329" y="2031048"/>
              <a:ext cx="839936" cy="839936"/>
            </a:xfrm>
            <a:prstGeom prst="ellipse">
              <a:avLst/>
            </a:prstGeom>
            <a:solidFill>
              <a:srgbClr val="176F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Montserrat SemiBold" panose="00000700000000000000" pitchFamily="2" charset="0"/>
                </a:rPr>
                <a:t>07</a:t>
              </a:r>
            </a:p>
          </p:txBody>
        </p:sp>
      </p:grpSp>
      <p:grpSp>
        <p:nvGrpSpPr>
          <p:cNvPr id="7" name="Agrupar 6">
            <a:extLst>
              <a:ext uri="{FF2B5EF4-FFF2-40B4-BE49-F238E27FC236}">
                <a16:creationId xmlns:a16="http://schemas.microsoft.com/office/drawing/2014/main" id="{F66A5AF3-C47D-E5A1-0287-DD949609815E}"/>
              </a:ext>
            </a:extLst>
          </p:cNvPr>
          <p:cNvGrpSpPr/>
          <p:nvPr/>
        </p:nvGrpSpPr>
        <p:grpSpPr>
          <a:xfrm>
            <a:off x="6263454" y="3594289"/>
            <a:ext cx="5138064" cy="839936"/>
            <a:chOff x="932329" y="2031048"/>
            <a:chExt cx="5138064" cy="839936"/>
          </a:xfrm>
        </p:grpSpPr>
        <p:sp>
          <p:nvSpPr>
            <p:cNvPr id="8" name="TextBox 6">
              <a:extLst>
                <a:ext uri="{FF2B5EF4-FFF2-40B4-BE49-F238E27FC236}">
                  <a16:creationId xmlns:a16="http://schemas.microsoft.com/office/drawing/2014/main" id="{2D41EA62-40AB-EA33-13F6-D062A8B833DB}"/>
                </a:ext>
              </a:extLst>
            </p:cNvPr>
            <p:cNvSpPr txBox="1"/>
            <p:nvPr/>
          </p:nvSpPr>
          <p:spPr>
            <a:xfrm>
              <a:off x="2096788" y="2081997"/>
              <a:ext cx="3973605" cy="646331"/>
            </a:xfrm>
            <a:prstGeom prst="rect">
              <a:avLst/>
            </a:prstGeom>
          </p:spPr>
          <p:txBody>
            <a:bodyPr wrap="square" lIns="0" tIns="0" rIns="0" bIns="0" rtlCol="0" anchor="t">
              <a:spAutoFit/>
            </a:bodyPr>
            <a:lstStyle>
              <a:defPPr>
                <a:defRPr lang="pt-PT"/>
              </a:defPPr>
              <a:lvl1pPr defTabSz="914332">
                <a:spcBef>
                  <a:spcPct val="0"/>
                </a:spcBef>
                <a:buClr>
                  <a:srgbClr val="FF636C"/>
                </a:buClr>
                <a:defRPr sz="1400" b="0" i="0">
                  <a:solidFill>
                    <a:srgbClr val="176F78"/>
                  </a:solidFill>
                  <a:effectLst/>
                  <a:highlight>
                    <a:srgbClr val="FFFFFF"/>
                  </a:highlight>
                  <a:latin typeface="Montserrat-Regular" panose="02000505000000020004" pitchFamily="2" charset="0"/>
                </a:defRPr>
              </a:lvl1pPr>
            </a:lstStyle>
            <a:p>
              <a:r>
                <a:rPr lang="en-US" dirty="0"/>
                <a:t>All participation is important: the more all of you share and rate, the higher the level of civic participation in the whole city!</a:t>
              </a:r>
            </a:p>
          </p:txBody>
        </p:sp>
        <p:sp>
          <p:nvSpPr>
            <p:cNvPr id="9" name="Oval 8">
              <a:extLst>
                <a:ext uri="{FF2B5EF4-FFF2-40B4-BE49-F238E27FC236}">
                  <a16:creationId xmlns:a16="http://schemas.microsoft.com/office/drawing/2014/main" id="{9B98E205-7F16-5E26-6916-6B39F04FB01A}"/>
                </a:ext>
              </a:extLst>
            </p:cNvPr>
            <p:cNvSpPr>
              <a:spLocks noChangeAspect="1"/>
            </p:cNvSpPr>
            <p:nvPr/>
          </p:nvSpPr>
          <p:spPr>
            <a:xfrm>
              <a:off x="932329" y="2031048"/>
              <a:ext cx="839936" cy="839936"/>
            </a:xfrm>
            <a:prstGeom prst="ellipse">
              <a:avLst/>
            </a:prstGeom>
            <a:solidFill>
              <a:srgbClr val="176F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Montserrat SemiBold" panose="00000700000000000000" pitchFamily="2" charset="0"/>
                </a:rPr>
                <a:t>08</a:t>
              </a:r>
            </a:p>
          </p:txBody>
        </p:sp>
      </p:grpSp>
      <p:grpSp>
        <p:nvGrpSpPr>
          <p:cNvPr id="10" name="Agrupar 9">
            <a:extLst>
              <a:ext uri="{FF2B5EF4-FFF2-40B4-BE49-F238E27FC236}">
                <a16:creationId xmlns:a16="http://schemas.microsoft.com/office/drawing/2014/main" id="{C0259BA7-B5B5-86D5-D602-55FC2EFE9697}"/>
              </a:ext>
            </a:extLst>
          </p:cNvPr>
          <p:cNvGrpSpPr/>
          <p:nvPr/>
        </p:nvGrpSpPr>
        <p:grpSpPr>
          <a:xfrm>
            <a:off x="6278677" y="4662176"/>
            <a:ext cx="5163669" cy="850854"/>
            <a:chOff x="932329" y="2031048"/>
            <a:chExt cx="5163669" cy="850854"/>
          </a:xfrm>
        </p:grpSpPr>
        <p:sp>
          <p:nvSpPr>
            <p:cNvPr id="11" name="TextBox 6">
              <a:extLst>
                <a:ext uri="{FF2B5EF4-FFF2-40B4-BE49-F238E27FC236}">
                  <a16:creationId xmlns:a16="http://schemas.microsoft.com/office/drawing/2014/main" id="{7263A15E-5614-785C-E264-72E9D2EC0FDD}"/>
                </a:ext>
              </a:extLst>
            </p:cNvPr>
            <p:cNvSpPr txBox="1"/>
            <p:nvPr/>
          </p:nvSpPr>
          <p:spPr>
            <a:xfrm>
              <a:off x="2122393" y="2235571"/>
              <a:ext cx="3973605" cy="646331"/>
            </a:xfrm>
            <a:prstGeom prst="rect">
              <a:avLst/>
            </a:prstGeom>
          </p:spPr>
          <p:txBody>
            <a:bodyPr wrap="square" lIns="0" tIns="0" rIns="0" bIns="0" rtlCol="0" anchor="t">
              <a:spAutoFit/>
            </a:bodyPr>
            <a:lstStyle>
              <a:defPPr>
                <a:defRPr lang="pt-PT"/>
              </a:defPPr>
              <a:lvl1pPr defTabSz="914332">
                <a:spcBef>
                  <a:spcPct val="0"/>
                </a:spcBef>
                <a:buClr>
                  <a:srgbClr val="FF636C"/>
                </a:buClr>
                <a:defRPr sz="1400" b="0" i="0">
                  <a:solidFill>
                    <a:srgbClr val="176F78"/>
                  </a:solidFill>
                  <a:effectLst/>
                  <a:highlight>
                    <a:srgbClr val="FFFFFF"/>
                  </a:highlight>
                  <a:latin typeface="Montserrat-Regular" panose="02000505000000020004" pitchFamily="2" charset="0"/>
                </a:defRPr>
              </a:lvl1pPr>
            </a:lstStyle>
            <a:p>
              <a:r>
                <a:rPr lang="en-US" dirty="0"/>
                <a:t>Explore the support documentation,</a:t>
              </a:r>
              <a:br>
                <a:rPr lang="en-US" dirty="0"/>
              </a:br>
              <a:r>
                <a:rPr lang="en-US" dirty="0"/>
                <a:t>submit your ideas and access some</a:t>
              </a:r>
              <a:br>
                <a:rPr lang="en-US" dirty="0"/>
              </a:br>
              <a:r>
                <a:rPr lang="en-US" dirty="0"/>
                <a:t>external resources about the topic.</a:t>
              </a:r>
            </a:p>
          </p:txBody>
        </p:sp>
        <p:sp>
          <p:nvSpPr>
            <p:cNvPr id="12" name="Oval 11">
              <a:extLst>
                <a:ext uri="{FF2B5EF4-FFF2-40B4-BE49-F238E27FC236}">
                  <a16:creationId xmlns:a16="http://schemas.microsoft.com/office/drawing/2014/main" id="{2E622BAE-F38E-60F6-6891-90E6E8E9D908}"/>
                </a:ext>
              </a:extLst>
            </p:cNvPr>
            <p:cNvSpPr>
              <a:spLocks noChangeAspect="1"/>
            </p:cNvSpPr>
            <p:nvPr/>
          </p:nvSpPr>
          <p:spPr>
            <a:xfrm>
              <a:off x="932329" y="2031048"/>
              <a:ext cx="839936" cy="839936"/>
            </a:xfrm>
            <a:prstGeom prst="ellipse">
              <a:avLst/>
            </a:prstGeom>
            <a:solidFill>
              <a:srgbClr val="176F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Montserrat SemiBold" panose="00000700000000000000" pitchFamily="2" charset="0"/>
                </a:rPr>
                <a:t>08</a:t>
              </a:r>
            </a:p>
          </p:txBody>
        </p:sp>
      </p:grpSp>
      <p:grpSp>
        <p:nvGrpSpPr>
          <p:cNvPr id="13" name="Agrupar 12">
            <a:extLst>
              <a:ext uri="{FF2B5EF4-FFF2-40B4-BE49-F238E27FC236}">
                <a16:creationId xmlns:a16="http://schemas.microsoft.com/office/drawing/2014/main" id="{C3A07808-1EBE-178B-98FA-6A5EAC94C423}"/>
              </a:ext>
            </a:extLst>
          </p:cNvPr>
          <p:cNvGrpSpPr/>
          <p:nvPr/>
        </p:nvGrpSpPr>
        <p:grpSpPr>
          <a:xfrm>
            <a:off x="6278677" y="5730063"/>
            <a:ext cx="5163669" cy="839936"/>
            <a:chOff x="932329" y="2031048"/>
            <a:chExt cx="5163669" cy="839936"/>
          </a:xfrm>
        </p:grpSpPr>
        <p:sp>
          <p:nvSpPr>
            <p:cNvPr id="14" name="TextBox 6">
              <a:extLst>
                <a:ext uri="{FF2B5EF4-FFF2-40B4-BE49-F238E27FC236}">
                  <a16:creationId xmlns:a16="http://schemas.microsoft.com/office/drawing/2014/main" id="{435160AA-0A66-CD0A-E891-63C2ECC7544E}"/>
                </a:ext>
              </a:extLst>
            </p:cNvPr>
            <p:cNvSpPr txBox="1"/>
            <p:nvPr/>
          </p:nvSpPr>
          <p:spPr>
            <a:xfrm>
              <a:off x="2122393" y="2235571"/>
              <a:ext cx="3973605" cy="215444"/>
            </a:xfrm>
            <a:prstGeom prst="rect">
              <a:avLst/>
            </a:prstGeom>
          </p:spPr>
          <p:txBody>
            <a:bodyPr wrap="square" lIns="0" tIns="0" rIns="0" bIns="0" rtlCol="0" anchor="t">
              <a:spAutoFit/>
            </a:bodyPr>
            <a:lstStyle>
              <a:defPPr>
                <a:defRPr lang="pt-PT"/>
              </a:defPPr>
              <a:lvl1pPr defTabSz="914332">
                <a:spcBef>
                  <a:spcPct val="0"/>
                </a:spcBef>
                <a:buClr>
                  <a:srgbClr val="FF636C"/>
                </a:buClr>
                <a:defRPr sz="1400" b="0" i="0">
                  <a:solidFill>
                    <a:srgbClr val="176F78"/>
                  </a:solidFill>
                  <a:effectLst/>
                  <a:highlight>
                    <a:srgbClr val="FFFFFF"/>
                  </a:highlight>
                  <a:latin typeface="Montserrat-Regular" panose="02000505000000020004" pitchFamily="2" charset="0"/>
                </a:defRPr>
              </a:lvl1pPr>
            </a:lstStyle>
            <a:p>
              <a:r>
                <a:rPr lang="en-US" dirty="0"/>
                <a:t>Explore the interactive flipbook.</a:t>
              </a:r>
            </a:p>
          </p:txBody>
        </p:sp>
        <p:sp>
          <p:nvSpPr>
            <p:cNvPr id="15" name="Oval 14">
              <a:extLst>
                <a:ext uri="{FF2B5EF4-FFF2-40B4-BE49-F238E27FC236}">
                  <a16:creationId xmlns:a16="http://schemas.microsoft.com/office/drawing/2014/main" id="{01534FD9-C359-98D2-3EC8-DAB0F9571FD8}"/>
                </a:ext>
              </a:extLst>
            </p:cNvPr>
            <p:cNvSpPr>
              <a:spLocks noChangeAspect="1"/>
            </p:cNvSpPr>
            <p:nvPr/>
          </p:nvSpPr>
          <p:spPr>
            <a:xfrm>
              <a:off x="932329" y="2031048"/>
              <a:ext cx="839936" cy="839936"/>
            </a:xfrm>
            <a:prstGeom prst="ellipse">
              <a:avLst/>
            </a:prstGeom>
            <a:solidFill>
              <a:srgbClr val="176F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latin typeface="Montserrat SemiBold" panose="00000700000000000000" pitchFamily="2" charset="0"/>
                </a:rPr>
                <a:t>08</a:t>
              </a:r>
            </a:p>
          </p:txBody>
        </p:sp>
      </p:grpSp>
    </p:spTree>
    <p:extLst>
      <p:ext uri="{BB962C8B-B14F-4D97-AF65-F5344CB8AC3E}">
        <p14:creationId xmlns:p14="http://schemas.microsoft.com/office/powerpoint/2010/main" val="3245019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6176C32F-8F09-4C05-18EB-498CDA1D3C58}"/>
              </a:ext>
            </a:extLst>
          </p:cNvPr>
          <p:cNvSpPr/>
          <p:nvPr/>
        </p:nvSpPr>
        <p:spPr>
          <a:xfrm>
            <a:off x="0" y="0"/>
            <a:ext cx="6096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bg1"/>
              </a:solidFill>
            </a:endParaRPr>
          </a:p>
        </p:txBody>
      </p:sp>
      <p:sp>
        <p:nvSpPr>
          <p:cNvPr id="32" name="TextBox 31">
            <a:extLst>
              <a:ext uri="{FF2B5EF4-FFF2-40B4-BE49-F238E27FC236}">
                <a16:creationId xmlns:a16="http://schemas.microsoft.com/office/drawing/2014/main" id="{071D7D1E-D44B-4A0C-B94A-B9B3FA59D9E0}"/>
              </a:ext>
            </a:extLst>
          </p:cNvPr>
          <p:cNvSpPr txBox="1"/>
          <p:nvPr/>
        </p:nvSpPr>
        <p:spPr>
          <a:xfrm>
            <a:off x="900701" y="2799741"/>
            <a:ext cx="4572632" cy="707886"/>
          </a:xfrm>
          <a:prstGeom prst="rect">
            <a:avLst/>
          </a:prstGeom>
          <a:noFill/>
        </p:spPr>
        <p:txBody>
          <a:bodyPr wrap="square">
            <a:spAutoFit/>
          </a:bodyPr>
          <a:lstStyle/>
          <a:p>
            <a:pPr algn="r" defTabSz="914332">
              <a:lnSpc>
                <a:spcPct val="100000"/>
              </a:lnSpc>
              <a:spcBef>
                <a:spcPct val="0"/>
              </a:spcBef>
              <a:defRPr/>
            </a:pPr>
            <a:r>
              <a:rPr lang="en-US" altLang="pt-PT" sz="2000" dirty="0">
                <a:solidFill>
                  <a:schemeClr val="bg1"/>
                </a:solidFill>
                <a:latin typeface="Montserrat" panose="02000505000000020004" pitchFamily="2" charset="0"/>
                <a:ea typeface="Roboto" panose="02000000000000000000" pitchFamily="2" charset="0"/>
                <a:cs typeface="Roboto" panose="02000000000000000000" pitchFamily="2" charset="0"/>
              </a:rPr>
              <a:t>The Game can be reached through the project website</a:t>
            </a:r>
          </a:p>
        </p:txBody>
      </p:sp>
      <p:sp>
        <p:nvSpPr>
          <p:cNvPr id="34" name="TextBox 33">
            <a:extLst>
              <a:ext uri="{FF2B5EF4-FFF2-40B4-BE49-F238E27FC236}">
                <a16:creationId xmlns:a16="http://schemas.microsoft.com/office/drawing/2014/main" id="{4610058C-6067-4CA1-9511-69CFBDFE8040}"/>
              </a:ext>
            </a:extLst>
          </p:cNvPr>
          <p:cNvSpPr txBox="1"/>
          <p:nvPr/>
        </p:nvSpPr>
        <p:spPr>
          <a:xfrm>
            <a:off x="7884228" y="2999795"/>
            <a:ext cx="3407071" cy="307777"/>
          </a:xfrm>
          <a:prstGeom prst="rect">
            <a:avLst/>
          </a:prstGeom>
          <a:noFill/>
        </p:spPr>
        <p:txBody>
          <a:bodyPr wrap="square">
            <a:spAutoFit/>
          </a:bodyPr>
          <a:lstStyle/>
          <a:p>
            <a:pPr algn="ctr">
              <a:spcAft>
                <a:spcPts val="800"/>
              </a:spcAft>
            </a:pPr>
            <a:r>
              <a:rPr lang="en-US" sz="1400" b="1" dirty="0">
                <a:solidFill>
                  <a:schemeClr val="bg1">
                    <a:lumMod val="75000"/>
                  </a:schemeClr>
                </a:solidFill>
                <a:latin typeface="Montserrat" panose="02000505000000020004" pitchFamily="2" charset="0"/>
                <a:ea typeface="Roboto" panose="02000000000000000000" pitchFamily="2" charset="0"/>
                <a:cs typeface="Roboto" panose="02000000000000000000" pitchFamily="2" charset="0"/>
              </a:rPr>
              <a:t>Link</a:t>
            </a:r>
            <a:endParaRPr lang="en-US" sz="1400" dirty="0">
              <a:solidFill>
                <a:schemeClr val="bg1">
                  <a:lumMod val="75000"/>
                </a:schemeClr>
              </a:solidFill>
              <a:latin typeface="Montserrat" panose="02000505000000020004" pitchFamily="2" charset="0"/>
              <a:ea typeface="Roboto" panose="02000000000000000000" pitchFamily="2" charset="0"/>
              <a:cs typeface="Roboto" panose="02000000000000000000" pitchFamily="2" charset="0"/>
            </a:endParaRPr>
          </a:p>
        </p:txBody>
      </p:sp>
      <p:pic>
        <p:nvPicPr>
          <p:cNvPr id="7" name="Gráfico 6">
            <a:extLst>
              <a:ext uri="{FF2B5EF4-FFF2-40B4-BE49-F238E27FC236}">
                <a16:creationId xmlns:a16="http://schemas.microsoft.com/office/drawing/2014/main" id="{09A073AC-7456-8F3F-3253-F3FD38B097A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2" name="Retângulo 1">
            <a:extLst>
              <a:ext uri="{FF2B5EF4-FFF2-40B4-BE49-F238E27FC236}">
                <a16:creationId xmlns:a16="http://schemas.microsoft.com/office/drawing/2014/main" id="{42A915AD-4EDF-733C-5928-C1659E909BF6}"/>
              </a:ext>
            </a:extLst>
          </p:cNvPr>
          <p:cNvSpPr/>
          <p:nvPr/>
        </p:nvSpPr>
        <p:spPr>
          <a:xfrm>
            <a:off x="7442199" y="2600325"/>
            <a:ext cx="4110185" cy="1158875"/>
          </a:xfrm>
          <a:prstGeom prst="rect">
            <a:avLst/>
          </a:prstGeom>
          <a:noFill/>
          <a:ln w="3175">
            <a:solidFill>
              <a:srgbClr val="176F7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3" name="TextBox 30">
            <a:extLst>
              <a:ext uri="{FF2B5EF4-FFF2-40B4-BE49-F238E27FC236}">
                <a16:creationId xmlns:a16="http://schemas.microsoft.com/office/drawing/2014/main" id="{E5E4F51E-D6B3-4009-D636-B2C96EC53DBF}"/>
              </a:ext>
            </a:extLst>
          </p:cNvPr>
          <p:cNvSpPr txBox="1"/>
          <p:nvPr/>
        </p:nvSpPr>
        <p:spPr>
          <a:xfrm>
            <a:off x="1346200" y="2044647"/>
            <a:ext cx="4127132" cy="523220"/>
          </a:xfrm>
          <a:prstGeom prst="rect">
            <a:avLst/>
          </a:prstGeom>
          <a:noFill/>
        </p:spPr>
        <p:txBody>
          <a:bodyPr wrap="square">
            <a:spAutoFit/>
          </a:bodyPr>
          <a:lstStyle/>
          <a:p>
            <a:pPr marL="0" indent="0" algn="r" defTabSz="914332">
              <a:lnSpc>
                <a:spcPct val="100000"/>
              </a:lnSpc>
              <a:spcBef>
                <a:spcPct val="0"/>
              </a:spcBef>
              <a:buFont typeface="Arial" panose="020B0604020202020204" pitchFamily="34" charset="0"/>
              <a:buNone/>
              <a:defRPr/>
            </a:pPr>
            <a:r>
              <a:rPr lang="en-US" sz="2800" b="1" dirty="0">
                <a:solidFill>
                  <a:schemeClr val="bg1"/>
                </a:solidFill>
                <a:latin typeface="Montserrat" panose="02000505000000020004" pitchFamily="2" charset="0"/>
                <a:ea typeface="Roboto" panose="02000000000000000000" pitchFamily="2" charset="0"/>
                <a:cs typeface="Roboto" panose="02000000000000000000" pitchFamily="2" charset="0"/>
              </a:rPr>
              <a:t>Game</a:t>
            </a:r>
          </a:p>
        </p:txBody>
      </p:sp>
      <p:sp>
        <p:nvSpPr>
          <p:cNvPr id="4" name="TextBox 32">
            <a:extLst>
              <a:ext uri="{FF2B5EF4-FFF2-40B4-BE49-F238E27FC236}">
                <a16:creationId xmlns:a16="http://schemas.microsoft.com/office/drawing/2014/main" id="{E8B9A4CA-F30B-23C9-E541-2884E1F74601}"/>
              </a:ext>
            </a:extLst>
          </p:cNvPr>
          <p:cNvSpPr txBox="1"/>
          <p:nvPr/>
        </p:nvSpPr>
        <p:spPr>
          <a:xfrm>
            <a:off x="7442200" y="2044647"/>
            <a:ext cx="3045564" cy="523220"/>
          </a:xfrm>
          <a:prstGeom prst="rect">
            <a:avLst/>
          </a:prstGeom>
          <a:noFill/>
        </p:spPr>
        <p:txBody>
          <a:bodyPr wrap="square">
            <a:spAutoFit/>
          </a:bodyPr>
          <a:lstStyle/>
          <a:p>
            <a:pPr>
              <a:spcAft>
                <a:spcPts val="1200"/>
              </a:spcAft>
            </a:pPr>
            <a:r>
              <a:rPr lang="en-US" sz="2800" dirty="0">
                <a:solidFill>
                  <a:srgbClr val="176F78"/>
                </a:solidFill>
                <a:latin typeface="Montserrat SemiBold" panose="00000700000000000000" pitchFamily="2" charset="0"/>
                <a:ea typeface="Roboto" panose="02000000000000000000" pitchFamily="2" charset="0"/>
                <a:cs typeface="Roboto" panose="02000000000000000000" pitchFamily="2" charset="0"/>
              </a:rPr>
              <a:t>Link</a:t>
            </a:r>
          </a:p>
        </p:txBody>
      </p:sp>
    </p:spTree>
    <p:extLst>
      <p:ext uri="{BB962C8B-B14F-4D97-AF65-F5344CB8AC3E}">
        <p14:creationId xmlns:p14="http://schemas.microsoft.com/office/powerpoint/2010/main" val="4023586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a:extLst>
              <a:ext uri="{FF2B5EF4-FFF2-40B4-BE49-F238E27FC236}">
                <a16:creationId xmlns:a16="http://schemas.microsoft.com/office/drawing/2014/main" id="{C1D35E38-205A-A64B-9133-5D3E10B0BCE2}"/>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2" name="Imagem 1">
            <a:extLst>
              <a:ext uri="{FF2B5EF4-FFF2-40B4-BE49-F238E27FC236}">
                <a16:creationId xmlns:a16="http://schemas.microsoft.com/office/drawing/2014/main" id="{BBF43B71-3B8B-C331-29EC-78218012BD47}"/>
              </a:ext>
            </a:extLst>
          </p:cNvPr>
          <p:cNvPicPr>
            <a:picLocks noChangeAspect="1"/>
          </p:cNvPicPr>
          <p:nvPr/>
        </p:nvPicPr>
        <p:blipFill>
          <a:blip r:embed="rId3"/>
          <a:stretch>
            <a:fillRect/>
          </a:stretch>
        </p:blipFill>
        <p:spPr>
          <a:xfrm>
            <a:off x="209549" y="1099470"/>
            <a:ext cx="8046512" cy="4530251"/>
          </a:xfrm>
          <a:prstGeom prst="rect">
            <a:avLst/>
          </a:prstGeom>
        </p:spPr>
      </p:pic>
      <p:sp>
        <p:nvSpPr>
          <p:cNvPr id="4" name="Balão: Linha 3">
            <a:extLst>
              <a:ext uri="{FF2B5EF4-FFF2-40B4-BE49-F238E27FC236}">
                <a16:creationId xmlns:a16="http://schemas.microsoft.com/office/drawing/2014/main" id="{FCA7005C-3E24-6B1E-438C-B2C25C0CAC6B}"/>
              </a:ext>
            </a:extLst>
          </p:cNvPr>
          <p:cNvSpPr/>
          <p:nvPr/>
        </p:nvSpPr>
        <p:spPr>
          <a:xfrm>
            <a:off x="8298826" y="1671953"/>
            <a:ext cx="914120" cy="311486"/>
          </a:xfrm>
          <a:prstGeom prst="borderCallout1">
            <a:avLst>
              <a:gd name="adj1" fmla="val 87376"/>
              <a:gd name="adj2" fmla="val 9260"/>
              <a:gd name="adj3" fmla="val 210713"/>
              <a:gd name="adj4" fmla="val 9007"/>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b="1" dirty="0">
                <a:solidFill>
                  <a:srgbClr val="FF636C"/>
                </a:solidFill>
                <a:latin typeface="Montserrat" panose="02000505000000020004" pitchFamily="2" charset="0"/>
                <a:ea typeface="Roboto" panose="02000000000000000000" pitchFamily="2" charset="0"/>
                <a:cs typeface="Roboto" panose="02000000000000000000" pitchFamily="2" charset="0"/>
              </a:rPr>
              <a:t>Sound ON/OFF</a:t>
            </a:r>
          </a:p>
        </p:txBody>
      </p:sp>
      <p:sp>
        <p:nvSpPr>
          <p:cNvPr id="5" name="Balão: Linha 4">
            <a:extLst>
              <a:ext uri="{FF2B5EF4-FFF2-40B4-BE49-F238E27FC236}">
                <a16:creationId xmlns:a16="http://schemas.microsoft.com/office/drawing/2014/main" id="{689DD8C8-7E8F-C36A-93EF-3F2743974781}"/>
              </a:ext>
            </a:extLst>
          </p:cNvPr>
          <p:cNvSpPr/>
          <p:nvPr/>
        </p:nvSpPr>
        <p:spPr>
          <a:xfrm>
            <a:off x="310100" y="5699373"/>
            <a:ext cx="784379" cy="268561"/>
          </a:xfrm>
          <a:prstGeom prst="borderCallout1">
            <a:avLst>
              <a:gd name="adj1" fmla="val -2299"/>
              <a:gd name="adj2" fmla="val 49347"/>
              <a:gd name="adj3" fmla="val -122538"/>
              <a:gd name="adj4" fmla="val 4974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b="1" dirty="0">
                <a:solidFill>
                  <a:srgbClr val="FF636C"/>
                </a:solidFill>
                <a:latin typeface="Montserrat" panose="02000505000000020004" pitchFamily="2" charset="0"/>
                <a:ea typeface="Roboto" panose="02000000000000000000" pitchFamily="2" charset="0"/>
                <a:cs typeface="Roboto" panose="02000000000000000000" pitchFamily="2" charset="0"/>
              </a:rPr>
              <a:t>Avatar</a:t>
            </a:r>
          </a:p>
        </p:txBody>
      </p:sp>
      <p:sp>
        <p:nvSpPr>
          <p:cNvPr id="6" name="Balão: Linha 5">
            <a:extLst>
              <a:ext uri="{FF2B5EF4-FFF2-40B4-BE49-F238E27FC236}">
                <a16:creationId xmlns:a16="http://schemas.microsoft.com/office/drawing/2014/main" id="{F76C4C16-6FAB-B28D-9AE8-AE0BD240060F}"/>
              </a:ext>
            </a:extLst>
          </p:cNvPr>
          <p:cNvSpPr/>
          <p:nvPr/>
        </p:nvSpPr>
        <p:spPr>
          <a:xfrm>
            <a:off x="205063" y="755284"/>
            <a:ext cx="1179821" cy="304623"/>
          </a:xfrm>
          <a:prstGeom prst="borderCallout1">
            <a:avLst>
              <a:gd name="adj1" fmla="val 94355"/>
              <a:gd name="adj2" fmla="val 48428"/>
              <a:gd name="adj3" fmla="val 167381"/>
              <a:gd name="adj4" fmla="val 48261"/>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rgbClr val="FF636C"/>
                </a:solidFill>
                <a:latin typeface="Montserrat" panose="02000505000000020004" pitchFamily="2" charset="0"/>
                <a:ea typeface="Roboto" panose="02000000000000000000" pitchFamily="2" charset="0"/>
                <a:cs typeface="Roboto" panose="02000000000000000000" pitchFamily="2" charset="0"/>
              </a:rPr>
              <a:t>Badge (level)</a:t>
            </a:r>
          </a:p>
        </p:txBody>
      </p:sp>
      <p:sp>
        <p:nvSpPr>
          <p:cNvPr id="7" name="Balão: Linha 6">
            <a:extLst>
              <a:ext uri="{FF2B5EF4-FFF2-40B4-BE49-F238E27FC236}">
                <a16:creationId xmlns:a16="http://schemas.microsoft.com/office/drawing/2014/main" id="{8BE6B5D7-B9CA-483C-E2AF-CE14FFADD840}"/>
              </a:ext>
            </a:extLst>
          </p:cNvPr>
          <p:cNvSpPr/>
          <p:nvPr/>
        </p:nvSpPr>
        <p:spPr>
          <a:xfrm>
            <a:off x="1161589" y="5694198"/>
            <a:ext cx="1467879" cy="268561"/>
          </a:xfrm>
          <a:prstGeom prst="borderCallout1">
            <a:avLst>
              <a:gd name="adj1" fmla="val -5960"/>
              <a:gd name="adj2" fmla="val 49347"/>
              <a:gd name="adj3" fmla="val -122538"/>
              <a:gd name="adj4" fmla="val 4974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rgbClr val="FF636C"/>
                </a:solidFill>
                <a:latin typeface="Montserrat" panose="02000505000000020004" pitchFamily="2" charset="0"/>
                <a:ea typeface="Roboto" panose="02000000000000000000" pitchFamily="2" charset="0"/>
                <a:cs typeface="Roboto" panose="02000000000000000000" pitchFamily="2" charset="0"/>
              </a:rPr>
              <a:t>Team's level of civic participation</a:t>
            </a:r>
            <a:endParaRPr lang="en-GB" sz="800" b="1" dirty="0">
              <a:solidFill>
                <a:srgbClr val="FF636C"/>
              </a:solidFill>
              <a:latin typeface="Montserrat" panose="02000505000000020004" pitchFamily="2" charset="0"/>
              <a:ea typeface="Roboto" panose="02000000000000000000" pitchFamily="2" charset="0"/>
              <a:cs typeface="Roboto" panose="02000000000000000000" pitchFamily="2" charset="0"/>
            </a:endParaRPr>
          </a:p>
        </p:txBody>
      </p:sp>
      <p:sp>
        <p:nvSpPr>
          <p:cNvPr id="8" name="Balão: Linha 7">
            <a:extLst>
              <a:ext uri="{FF2B5EF4-FFF2-40B4-BE49-F238E27FC236}">
                <a16:creationId xmlns:a16="http://schemas.microsoft.com/office/drawing/2014/main" id="{B807858D-95FD-AB7E-A5CE-862B85C93059}"/>
              </a:ext>
            </a:extLst>
          </p:cNvPr>
          <p:cNvSpPr/>
          <p:nvPr/>
        </p:nvSpPr>
        <p:spPr>
          <a:xfrm>
            <a:off x="310100" y="6032521"/>
            <a:ext cx="2319368" cy="268561"/>
          </a:xfrm>
          <a:prstGeom prst="borderCallout1">
            <a:avLst>
              <a:gd name="adj1" fmla="val 1362"/>
              <a:gd name="adj2" fmla="val 31966"/>
              <a:gd name="adj3" fmla="val -400781"/>
              <a:gd name="adj4" fmla="val 3236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rgbClr val="FF636C"/>
                </a:solidFill>
                <a:latin typeface="Montserrat" panose="02000505000000020004" pitchFamily="2" charset="0"/>
                <a:ea typeface="Roboto" panose="02000000000000000000" pitchFamily="2" charset="0"/>
                <a:cs typeface="Roboto" panose="02000000000000000000" pitchFamily="2" charset="0"/>
              </a:rPr>
              <a:t>Position in the ranking of people with the most contributions or likes.</a:t>
            </a:r>
            <a:endParaRPr lang="en-GB" sz="800" b="1" dirty="0">
              <a:solidFill>
                <a:srgbClr val="FF636C"/>
              </a:solidFill>
              <a:latin typeface="Montserrat" panose="02000505000000020004" pitchFamily="2" charset="0"/>
              <a:ea typeface="Roboto" panose="02000000000000000000" pitchFamily="2" charset="0"/>
              <a:cs typeface="Roboto" panose="02000000000000000000" pitchFamily="2" charset="0"/>
            </a:endParaRPr>
          </a:p>
        </p:txBody>
      </p:sp>
      <p:sp>
        <p:nvSpPr>
          <p:cNvPr id="9" name="Balão: Linha 8">
            <a:extLst>
              <a:ext uri="{FF2B5EF4-FFF2-40B4-BE49-F238E27FC236}">
                <a16:creationId xmlns:a16="http://schemas.microsoft.com/office/drawing/2014/main" id="{2624C8A6-C1D3-9D16-22E8-CBD60761353E}"/>
              </a:ext>
            </a:extLst>
          </p:cNvPr>
          <p:cNvSpPr/>
          <p:nvPr/>
        </p:nvSpPr>
        <p:spPr>
          <a:xfrm>
            <a:off x="3418693" y="5677375"/>
            <a:ext cx="1712104" cy="268561"/>
          </a:xfrm>
          <a:prstGeom prst="borderCallout1">
            <a:avLst>
              <a:gd name="adj1" fmla="val -5960"/>
              <a:gd name="adj2" fmla="val 49347"/>
              <a:gd name="adj3" fmla="val -521597"/>
              <a:gd name="adj4" fmla="val 48597"/>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ontserrat Black" panose="00000A00000000000000" pitchFamily="50" charset="0"/>
                <a:ea typeface="Roboto" panose="02000000000000000000" pitchFamily="2" charset="0"/>
                <a:cs typeface="Roboto" panose="02000000000000000000" pitchFamily="2" charset="0"/>
              </a:rPr>
              <a:t>CITY   </a:t>
            </a:r>
            <a:endParaRPr lang="en-GB" dirty="0">
              <a:solidFill>
                <a:schemeClr val="bg1"/>
              </a:solidFill>
              <a:latin typeface="Montserrat Black" panose="00000A00000000000000" pitchFamily="50" charset="0"/>
              <a:ea typeface="Roboto" panose="02000000000000000000" pitchFamily="2" charset="0"/>
              <a:cs typeface="Roboto" panose="02000000000000000000" pitchFamily="2" charset="0"/>
            </a:endParaRPr>
          </a:p>
        </p:txBody>
      </p:sp>
      <p:sp>
        <p:nvSpPr>
          <p:cNvPr id="10" name="Balão: Linha 9">
            <a:extLst>
              <a:ext uri="{FF2B5EF4-FFF2-40B4-BE49-F238E27FC236}">
                <a16:creationId xmlns:a16="http://schemas.microsoft.com/office/drawing/2014/main" id="{9579181A-75B3-12A9-281C-B3A38507329D}"/>
              </a:ext>
            </a:extLst>
          </p:cNvPr>
          <p:cNvSpPr/>
          <p:nvPr/>
        </p:nvSpPr>
        <p:spPr>
          <a:xfrm>
            <a:off x="1819328" y="753660"/>
            <a:ext cx="1252016" cy="304046"/>
          </a:xfrm>
          <a:prstGeom prst="borderCallout1">
            <a:avLst>
              <a:gd name="adj1" fmla="val 94355"/>
              <a:gd name="adj2" fmla="val 12643"/>
              <a:gd name="adj3" fmla="val 209420"/>
              <a:gd name="adj4" fmla="val 1247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rgbClr val="FF636C"/>
                </a:solidFill>
                <a:latin typeface="Montserrat" panose="02000505000000020004" pitchFamily="2" charset="0"/>
                <a:ea typeface="Roboto" panose="02000000000000000000" pitchFamily="2" charset="0"/>
                <a:cs typeface="Roboto" panose="02000000000000000000" pitchFamily="2" charset="0"/>
              </a:rPr>
              <a:t>Total Points (individual)</a:t>
            </a:r>
          </a:p>
        </p:txBody>
      </p:sp>
      <p:sp>
        <p:nvSpPr>
          <p:cNvPr id="11" name="Balão: Linha 10">
            <a:extLst>
              <a:ext uri="{FF2B5EF4-FFF2-40B4-BE49-F238E27FC236}">
                <a16:creationId xmlns:a16="http://schemas.microsoft.com/office/drawing/2014/main" id="{B2F91606-6379-6E3A-7FAF-82F3EE5662AF}"/>
              </a:ext>
            </a:extLst>
          </p:cNvPr>
          <p:cNvSpPr/>
          <p:nvPr/>
        </p:nvSpPr>
        <p:spPr>
          <a:xfrm>
            <a:off x="7076240" y="778649"/>
            <a:ext cx="1179821" cy="300039"/>
          </a:xfrm>
          <a:prstGeom prst="borderCallout1">
            <a:avLst>
              <a:gd name="adj1" fmla="val 87376"/>
              <a:gd name="adj2" fmla="val 58738"/>
              <a:gd name="adj3" fmla="val 192402"/>
              <a:gd name="adj4" fmla="val 5847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b="1" dirty="0">
                <a:solidFill>
                  <a:srgbClr val="FF636C"/>
                </a:solidFill>
                <a:latin typeface="Montserrat" panose="02000505000000020004" pitchFamily="2" charset="0"/>
                <a:ea typeface="Roboto" panose="02000000000000000000" pitchFamily="2" charset="0"/>
                <a:cs typeface="Roboto" panose="02000000000000000000" pitchFamily="2" charset="0"/>
              </a:rPr>
              <a:t>Instructions</a:t>
            </a:r>
          </a:p>
        </p:txBody>
      </p:sp>
      <p:sp>
        <p:nvSpPr>
          <p:cNvPr id="13" name="Balão: Linha 12">
            <a:extLst>
              <a:ext uri="{FF2B5EF4-FFF2-40B4-BE49-F238E27FC236}">
                <a16:creationId xmlns:a16="http://schemas.microsoft.com/office/drawing/2014/main" id="{67EAF6C0-82B7-3D7E-2E02-0080937C6D92}"/>
              </a:ext>
            </a:extLst>
          </p:cNvPr>
          <p:cNvSpPr/>
          <p:nvPr/>
        </p:nvSpPr>
        <p:spPr>
          <a:xfrm>
            <a:off x="8291237" y="1267457"/>
            <a:ext cx="894539" cy="304623"/>
          </a:xfrm>
          <a:prstGeom prst="borderCallout1">
            <a:avLst>
              <a:gd name="adj1" fmla="val 44468"/>
              <a:gd name="adj2" fmla="val 1230"/>
              <a:gd name="adj3" fmla="val 47624"/>
              <a:gd name="adj4" fmla="val -3497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b="1" dirty="0">
                <a:solidFill>
                  <a:srgbClr val="FF636C"/>
                </a:solidFill>
                <a:latin typeface="Montserrat" panose="02000505000000020004" pitchFamily="2" charset="0"/>
                <a:ea typeface="Roboto" panose="02000000000000000000" pitchFamily="2" charset="0"/>
                <a:cs typeface="Roboto" panose="02000000000000000000" pitchFamily="2" charset="0"/>
              </a:rPr>
              <a:t>Exit</a:t>
            </a:r>
          </a:p>
        </p:txBody>
      </p:sp>
      <p:sp>
        <p:nvSpPr>
          <p:cNvPr id="16" name="CaixaDeTexto 15">
            <a:extLst>
              <a:ext uri="{FF2B5EF4-FFF2-40B4-BE49-F238E27FC236}">
                <a16:creationId xmlns:a16="http://schemas.microsoft.com/office/drawing/2014/main" id="{8F5296F2-E48D-C653-396A-44539ABC9B35}"/>
              </a:ext>
            </a:extLst>
          </p:cNvPr>
          <p:cNvSpPr txBox="1"/>
          <p:nvPr/>
        </p:nvSpPr>
        <p:spPr>
          <a:xfrm>
            <a:off x="9277348" y="97175"/>
            <a:ext cx="2823080" cy="6176050"/>
          </a:xfrm>
          <a:prstGeom prst="rect">
            <a:avLst/>
          </a:prstGeom>
          <a:noFill/>
        </p:spPr>
        <p:txBody>
          <a:bodyPr wrap="square">
            <a:spAutoFit/>
          </a:bodyPr>
          <a:lstStyle/>
          <a:p>
            <a:pPr>
              <a:spcAft>
                <a:spcPts val="800"/>
              </a:spcAft>
            </a:pPr>
            <a:r>
              <a:rPr lang="en-US" sz="1200" b="1" dirty="0">
                <a:solidFill>
                  <a:schemeClr val="bg1"/>
                </a:solidFill>
                <a:latin typeface="Montserrat" panose="02000505000000020004" pitchFamily="2" charset="0"/>
                <a:ea typeface="Calibri" panose="020F0502020204030204" pitchFamily="34" charset="0"/>
                <a:cs typeface="FreeSans"/>
              </a:rPr>
              <a:t>Button Description</a:t>
            </a:r>
          </a:p>
          <a:p>
            <a:pPr>
              <a:spcAft>
                <a:spcPts val="800"/>
              </a:spcAft>
            </a:pPr>
            <a:r>
              <a:rPr lang="en-US" sz="1000" dirty="0">
                <a:solidFill>
                  <a:schemeClr val="bg1"/>
                </a:solidFill>
                <a:latin typeface="Montserrat SemiBold" panose="00000700000000000000" pitchFamily="2" charset="0"/>
              </a:rPr>
              <a:t>Total Points (individual): </a:t>
            </a:r>
            <a:r>
              <a:rPr lang="en-US" sz="1000" dirty="0">
                <a:solidFill>
                  <a:schemeClr val="bg1"/>
                </a:solidFill>
                <a:latin typeface="Montserrat" panose="02000505000000020004" pitchFamily="2" charset="0"/>
                <a:ea typeface="Calibri" panose="020F0502020204030204" pitchFamily="34" charset="0"/>
                <a:cs typeface="FreeSans"/>
              </a:rPr>
              <a:t>It shows the accumulated number of points that reflect your interventions in the game. </a:t>
            </a:r>
          </a:p>
          <a:p>
            <a:pPr>
              <a:spcAft>
                <a:spcPts val="800"/>
              </a:spcAft>
            </a:pPr>
            <a:r>
              <a:rPr lang="en-US" sz="1000" dirty="0">
                <a:solidFill>
                  <a:schemeClr val="bg1"/>
                </a:solidFill>
                <a:latin typeface="Montserrat SemiBold" panose="00000700000000000000" pitchFamily="2" charset="0"/>
              </a:rPr>
              <a:t>Badge (level): </a:t>
            </a:r>
            <a:r>
              <a:rPr lang="en-US" sz="1000" dirty="0">
                <a:solidFill>
                  <a:schemeClr val="bg1"/>
                </a:solidFill>
                <a:latin typeface="Montserrat" panose="02000505000000020004" pitchFamily="2" charset="0"/>
                <a:ea typeface="Calibri" panose="020F0502020204030204" pitchFamily="34" charset="0"/>
                <a:cs typeface="FreeSans"/>
              </a:rPr>
              <a:t>An evolving badge that develops as the trainee presents their ideas. </a:t>
            </a:r>
          </a:p>
          <a:p>
            <a:pPr>
              <a:spcAft>
                <a:spcPts val="800"/>
              </a:spcAft>
            </a:pPr>
            <a:r>
              <a:rPr lang="en-US" sz="1000" dirty="0">
                <a:solidFill>
                  <a:schemeClr val="bg1"/>
                </a:solidFill>
                <a:latin typeface="Montserrat SemiBold" panose="00000700000000000000" pitchFamily="2" charset="0"/>
              </a:rPr>
              <a:t>Total stars (individual): </a:t>
            </a:r>
            <a:r>
              <a:rPr lang="en-US" sz="1000" dirty="0">
                <a:solidFill>
                  <a:schemeClr val="bg1"/>
                </a:solidFill>
                <a:latin typeface="Montserrat" panose="02000505000000020004" pitchFamily="2" charset="0"/>
                <a:ea typeface="Calibri" panose="020F0502020204030204" pitchFamily="34" charset="0"/>
                <a:cs typeface="FreeSans"/>
              </a:rPr>
              <a:t>Total number of stars the trainee gets from their interventions.</a:t>
            </a:r>
          </a:p>
          <a:p>
            <a:pPr>
              <a:spcAft>
                <a:spcPts val="800"/>
              </a:spcAft>
            </a:pPr>
            <a:r>
              <a:rPr lang="en-US" sz="1000" b="1" dirty="0">
                <a:solidFill>
                  <a:schemeClr val="bg1"/>
                </a:solidFill>
                <a:latin typeface="Montserrat SemiBold" panose="00000700000000000000" pitchFamily="2" charset="0"/>
              </a:rPr>
              <a:t>Instructions: </a:t>
            </a:r>
            <a:r>
              <a:rPr lang="en-US" sz="1000" dirty="0">
                <a:solidFill>
                  <a:schemeClr val="bg1"/>
                </a:solidFill>
                <a:latin typeface="Montserrat" panose="02000505000000020004" pitchFamily="2" charset="0"/>
                <a:ea typeface="Calibri" panose="020F0502020204030204" pitchFamily="34" charset="0"/>
                <a:cs typeface="FreeSans"/>
              </a:rPr>
              <a:t>Review the game instructions at any time. </a:t>
            </a:r>
          </a:p>
          <a:p>
            <a:pPr>
              <a:spcAft>
                <a:spcPts val="800"/>
              </a:spcAft>
            </a:pPr>
            <a:r>
              <a:rPr lang="en-US" sz="1000" b="1" dirty="0">
                <a:solidFill>
                  <a:schemeClr val="bg1"/>
                </a:solidFill>
                <a:latin typeface="Montserrat SemiBold" panose="00000700000000000000" pitchFamily="2" charset="0"/>
              </a:rPr>
              <a:t>Sound ON/OFF: </a:t>
            </a:r>
            <a:r>
              <a:rPr lang="en-US" sz="1000" dirty="0">
                <a:solidFill>
                  <a:schemeClr val="bg1"/>
                </a:solidFill>
                <a:latin typeface="Montserrat" panose="02000505000000020004" pitchFamily="2" charset="0"/>
                <a:ea typeface="Calibri" panose="020F0502020204030204" pitchFamily="34" charset="0"/>
                <a:cs typeface="FreeSans"/>
              </a:rPr>
              <a:t>Switch background music on/off.</a:t>
            </a:r>
          </a:p>
          <a:p>
            <a:pPr>
              <a:spcAft>
                <a:spcPts val="800"/>
              </a:spcAft>
            </a:pPr>
            <a:r>
              <a:rPr lang="en-US" sz="1000" b="1" dirty="0">
                <a:solidFill>
                  <a:schemeClr val="bg1"/>
                </a:solidFill>
                <a:latin typeface="Montserrat" panose="02000505000000020004" pitchFamily="2" charset="0"/>
                <a:ea typeface="Calibri" panose="020F0502020204030204" pitchFamily="34" charset="0"/>
                <a:cs typeface="FreeSans"/>
              </a:rPr>
              <a:t>Exit: </a:t>
            </a:r>
            <a:r>
              <a:rPr lang="en-US" sz="1000" dirty="0">
                <a:solidFill>
                  <a:schemeClr val="bg1"/>
                </a:solidFill>
                <a:latin typeface="Montserrat" panose="02000505000000020004" pitchFamily="2" charset="0"/>
                <a:ea typeface="Calibri" panose="020F0502020204030204" pitchFamily="34" charset="0"/>
                <a:cs typeface="FreeSans"/>
              </a:rPr>
              <a:t>Close the course and return to the platform.</a:t>
            </a:r>
          </a:p>
          <a:p>
            <a:pPr>
              <a:spcAft>
                <a:spcPts val="800"/>
              </a:spcAft>
            </a:pPr>
            <a:r>
              <a:rPr lang="en-US" sz="1000" b="1" dirty="0">
                <a:solidFill>
                  <a:schemeClr val="bg1"/>
                </a:solidFill>
                <a:latin typeface="Montserrat" panose="02000505000000020004" pitchFamily="2" charset="0"/>
                <a:ea typeface="Calibri" panose="020F0502020204030204" pitchFamily="34" charset="0"/>
                <a:cs typeface="FreeSans"/>
              </a:rPr>
              <a:t>Interactive situation: </a:t>
            </a:r>
            <a:r>
              <a:rPr lang="en-US" sz="1000" dirty="0">
                <a:solidFill>
                  <a:schemeClr val="bg1"/>
                </a:solidFill>
                <a:latin typeface="Montserrat" panose="02000505000000020004" pitchFamily="2" charset="0"/>
              </a:rPr>
              <a:t>Shows the approximate view of the problem .</a:t>
            </a:r>
          </a:p>
          <a:p>
            <a:pPr>
              <a:spcAft>
                <a:spcPts val="800"/>
              </a:spcAft>
            </a:pPr>
            <a:r>
              <a:rPr lang="en-US" sz="1000" b="1" dirty="0">
                <a:solidFill>
                  <a:schemeClr val="bg1"/>
                </a:solidFill>
                <a:latin typeface="Montserrat" panose="02000505000000020004" pitchFamily="2" charset="0"/>
                <a:ea typeface="Calibri" panose="020F0502020204030204" pitchFamily="34" charset="0"/>
                <a:cs typeface="FreeSans"/>
              </a:rPr>
              <a:t>City: </a:t>
            </a:r>
            <a:r>
              <a:rPr lang="en-US" sz="1000" dirty="0">
                <a:solidFill>
                  <a:schemeClr val="bg1"/>
                </a:solidFill>
                <a:latin typeface="Montserrat" panose="02000505000000020004" pitchFamily="2" charset="0"/>
                <a:ea typeface="Calibri" panose="020F0502020204030204" pitchFamily="34" charset="0"/>
                <a:cs typeface="FreeSans"/>
              </a:rPr>
              <a:t>Graphic representation of the city, with different animated situations that represent the problems.</a:t>
            </a:r>
          </a:p>
          <a:p>
            <a:pPr>
              <a:spcAft>
                <a:spcPts val="800"/>
              </a:spcAft>
            </a:pPr>
            <a:r>
              <a:rPr lang="en-US" sz="1000" b="1" dirty="0">
                <a:solidFill>
                  <a:schemeClr val="bg1"/>
                </a:solidFill>
                <a:latin typeface="Montserrat" panose="02000505000000020004" pitchFamily="2" charset="0"/>
                <a:ea typeface="Calibri" panose="020F0502020204030204" pitchFamily="34" charset="0"/>
                <a:cs typeface="FreeSans"/>
              </a:rPr>
              <a:t>Team’s level of civic participation: </a:t>
            </a:r>
            <a:r>
              <a:rPr lang="en-US" sz="1000" dirty="0">
                <a:solidFill>
                  <a:schemeClr val="bg1"/>
                </a:solidFill>
                <a:latin typeface="Montserrat" panose="02000505000000020004" pitchFamily="2" charset="0"/>
                <a:ea typeface="Calibri" panose="020F0502020204030204" pitchFamily="34" charset="0"/>
                <a:cs typeface="FreeSans"/>
              </a:rPr>
              <a:t>Represents the percentage of participation of all trainees in the challenges.</a:t>
            </a:r>
          </a:p>
          <a:p>
            <a:pPr>
              <a:spcAft>
                <a:spcPts val="800"/>
              </a:spcAft>
            </a:pPr>
            <a:r>
              <a:rPr lang="en-US" sz="1000" b="1" dirty="0">
                <a:solidFill>
                  <a:schemeClr val="bg1"/>
                </a:solidFill>
                <a:latin typeface="Montserrat" panose="02000505000000020004" pitchFamily="2" charset="0"/>
                <a:ea typeface="Calibri" panose="020F0502020204030204" pitchFamily="34" charset="0"/>
                <a:cs typeface="FreeSans"/>
              </a:rPr>
              <a:t>Avatar: </a:t>
            </a:r>
            <a:r>
              <a:rPr lang="en-US" sz="1000" dirty="0">
                <a:solidFill>
                  <a:schemeClr val="bg1"/>
                </a:solidFill>
                <a:latin typeface="Montserrat" panose="02000505000000020004" pitchFamily="2" charset="0"/>
                <a:ea typeface="Calibri" panose="020F0502020204030204" pitchFamily="34" charset="0"/>
                <a:cs typeface="FreeSans"/>
              </a:rPr>
              <a:t>Avatar selected by each trainee at the start of the game.</a:t>
            </a:r>
          </a:p>
          <a:p>
            <a:pPr>
              <a:spcAft>
                <a:spcPts val="800"/>
              </a:spcAft>
            </a:pPr>
            <a:r>
              <a:rPr lang="en-US" sz="1000" dirty="0">
                <a:solidFill>
                  <a:schemeClr val="bg1"/>
                </a:solidFill>
                <a:latin typeface="Montserrat" panose="02000505000000020004" pitchFamily="2" charset="0"/>
                <a:ea typeface="Calibri" panose="020F0502020204030204" pitchFamily="34" charset="0"/>
                <a:cs typeface="FreeSans"/>
              </a:rPr>
              <a:t>Position in the ranking: It shows the trainee's position in the team standings, considering their performance in the game. Click here to access the ranking, which includes all the trainees.</a:t>
            </a:r>
          </a:p>
        </p:txBody>
      </p:sp>
      <p:cxnSp>
        <p:nvCxnSpPr>
          <p:cNvPr id="18" name="Conexão reta unidirecional 17">
            <a:extLst>
              <a:ext uri="{FF2B5EF4-FFF2-40B4-BE49-F238E27FC236}">
                <a16:creationId xmlns:a16="http://schemas.microsoft.com/office/drawing/2014/main" id="{5E6321B4-32A1-C0DE-FA36-11ACDFA46C78}"/>
              </a:ext>
            </a:extLst>
          </p:cNvPr>
          <p:cNvCxnSpPr>
            <a:cxnSpLocks/>
          </p:cNvCxnSpPr>
          <p:nvPr/>
        </p:nvCxnSpPr>
        <p:spPr>
          <a:xfrm>
            <a:off x="593387" y="1050382"/>
            <a:ext cx="0" cy="217075"/>
          </a:xfrm>
          <a:prstGeom prst="straightConnector1">
            <a:avLst/>
          </a:prstGeom>
          <a:ln>
            <a:solidFill>
              <a:srgbClr val="FF636C"/>
            </a:solidFill>
            <a:tailEnd type="triangle"/>
          </a:ln>
        </p:spPr>
        <p:style>
          <a:lnRef idx="2">
            <a:schemeClr val="accent1"/>
          </a:lnRef>
          <a:fillRef idx="0">
            <a:schemeClr val="accent1"/>
          </a:fillRef>
          <a:effectRef idx="1">
            <a:schemeClr val="accent1"/>
          </a:effectRef>
          <a:fontRef idx="minor">
            <a:schemeClr val="tx1"/>
          </a:fontRef>
        </p:style>
      </p:cxnSp>
      <p:cxnSp>
        <p:nvCxnSpPr>
          <p:cNvPr id="21" name="Conexão reta unidirecional 20">
            <a:extLst>
              <a:ext uri="{FF2B5EF4-FFF2-40B4-BE49-F238E27FC236}">
                <a16:creationId xmlns:a16="http://schemas.microsoft.com/office/drawing/2014/main" id="{749EC016-215A-52E1-3731-BFAF8A2913F6}"/>
              </a:ext>
            </a:extLst>
          </p:cNvPr>
          <p:cNvCxnSpPr>
            <a:cxnSpLocks/>
          </p:cNvCxnSpPr>
          <p:nvPr/>
        </p:nvCxnSpPr>
        <p:spPr>
          <a:xfrm>
            <a:off x="2438400" y="1078688"/>
            <a:ext cx="0" cy="217075"/>
          </a:xfrm>
          <a:prstGeom prst="straightConnector1">
            <a:avLst/>
          </a:prstGeom>
          <a:ln>
            <a:solidFill>
              <a:srgbClr val="FF636C"/>
            </a:solidFill>
            <a:tailEnd type="triangle"/>
          </a:ln>
        </p:spPr>
        <p:style>
          <a:lnRef idx="2">
            <a:schemeClr val="accent1"/>
          </a:lnRef>
          <a:fillRef idx="0">
            <a:schemeClr val="accent1"/>
          </a:fillRef>
          <a:effectRef idx="1">
            <a:schemeClr val="accent1"/>
          </a:effectRef>
          <a:fontRef idx="minor">
            <a:schemeClr val="tx1"/>
          </a:fontRef>
        </p:style>
      </p:cxnSp>
      <p:cxnSp>
        <p:nvCxnSpPr>
          <p:cNvPr id="22" name="Conexão reta unidirecional 21">
            <a:extLst>
              <a:ext uri="{FF2B5EF4-FFF2-40B4-BE49-F238E27FC236}">
                <a16:creationId xmlns:a16="http://schemas.microsoft.com/office/drawing/2014/main" id="{0D0C27B6-4A5E-53E6-1E5C-EA21317A56CF}"/>
              </a:ext>
            </a:extLst>
          </p:cNvPr>
          <p:cNvCxnSpPr>
            <a:cxnSpLocks/>
          </p:cNvCxnSpPr>
          <p:nvPr/>
        </p:nvCxnSpPr>
        <p:spPr>
          <a:xfrm flipV="1">
            <a:off x="1895528" y="5456354"/>
            <a:ext cx="0" cy="277777"/>
          </a:xfrm>
          <a:prstGeom prst="straightConnector1">
            <a:avLst/>
          </a:prstGeom>
          <a:ln>
            <a:solidFill>
              <a:srgbClr val="FF636C"/>
            </a:solidFill>
            <a:tailEnd type="triangle"/>
          </a:ln>
        </p:spPr>
        <p:style>
          <a:lnRef idx="2">
            <a:schemeClr val="accent1"/>
          </a:lnRef>
          <a:fillRef idx="0">
            <a:schemeClr val="accent1"/>
          </a:fillRef>
          <a:effectRef idx="1">
            <a:schemeClr val="accent1"/>
          </a:effectRef>
          <a:fontRef idx="minor">
            <a:schemeClr val="tx1"/>
          </a:fontRef>
        </p:style>
      </p:cxnSp>
      <p:cxnSp>
        <p:nvCxnSpPr>
          <p:cNvPr id="24" name="Conexão reta unidirecional 23">
            <a:extLst>
              <a:ext uri="{FF2B5EF4-FFF2-40B4-BE49-F238E27FC236}">
                <a16:creationId xmlns:a16="http://schemas.microsoft.com/office/drawing/2014/main" id="{90FA2554-A9AB-98B7-AB08-9858BB95A176}"/>
              </a:ext>
            </a:extLst>
          </p:cNvPr>
          <p:cNvCxnSpPr>
            <a:cxnSpLocks/>
          </p:cNvCxnSpPr>
          <p:nvPr/>
        </p:nvCxnSpPr>
        <p:spPr>
          <a:xfrm flipV="1">
            <a:off x="731471" y="5482295"/>
            <a:ext cx="0" cy="277777"/>
          </a:xfrm>
          <a:prstGeom prst="straightConnector1">
            <a:avLst/>
          </a:prstGeom>
          <a:ln>
            <a:solidFill>
              <a:srgbClr val="FF636C"/>
            </a:solidFill>
            <a:tailEnd type="triangle"/>
          </a:ln>
        </p:spPr>
        <p:style>
          <a:lnRef idx="2">
            <a:schemeClr val="accent1"/>
          </a:lnRef>
          <a:fillRef idx="0">
            <a:schemeClr val="accent1"/>
          </a:fillRef>
          <a:effectRef idx="1">
            <a:schemeClr val="accent1"/>
          </a:effectRef>
          <a:fontRef idx="minor">
            <a:schemeClr val="tx1"/>
          </a:fontRef>
        </p:style>
      </p:cxnSp>
      <p:cxnSp>
        <p:nvCxnSpPr>
          <p:cNvPr id="25" name="Conexão reta unidirecional 24">
            <a:extLst>
              <a:ext uri="{FF2B5EF4-FFF2-40B4-BE49-F238E27FC236}">
                <a16:creationId xmlns:a16="http://schemas.microsoft.com/office/drawing/2014/main" id="{40AB99AA-E333-3BC8-8826-28B241CD7A0A}"/>
              </a:ext>
            </a:extLst>
          </p:cNvPr>
          <p:cNvCxnSpPr>
            <a:cxnSpLocks/>
          </p:cNvCxnSpPr>
          <p:nvPr/>
        </p:nvCxnSpPr>
        <p:spPr>
          <a:xfrm>
            <a:off x="7421428" y="1056441"/>
            <a:ext cx="0" cy="217075"/>
          </a:xfrm>
          <a:prstGeom prst="straightConnector1">
            <a:avLst/>
          </a:prstGeom>
          <a:ln>
            <a:solidFill>
              <a:srgbClr val="FF636C"/>
            </a:solidFill>
            <a:tailEnd type="triangle"/>
          </a:ln>
        </p:spPr>
        <p:style>
          <a:lnRef idx="2">
            <a:schemeClr val="accent1"/>
          </a:lnRef>
          <a:fillRef idx="0">
            <a:schemeClr val="accent1"/>
          </a:fillRef>
          <a:effectRef idx="1">
            <a:schemeClr val="accent1"/>
          </a:effectRef>
          <a:fontRef idx="minor">
            <a:schemeClr val="tx1"/>
          </a:fontRef>
        </p:style>
      </p:cxnSp>
      <p:cxnSp>
        <p:nvCxnSpPr>
          <p:cNvPr id="26" name="Conexão reta unidirecional 25">
            <a:extLst>
              <a:ext uri="{FF2B5EF4-FFF2-40B4-BE49-F238E27FC236}">
                <a16:creationId xmlns:a16="http://schemas.microsoft.com/office/drawing/2014/main" id="{D19808ED-AA89-9FCA-4B49-1D1E530E9102}"/>
              </a:ext>
            </a:extLst>
          </p:cNvPr>
          <p:cNvCxnSpPr>
            <a:cxnSpLocks/>
          </p:cNvCxnSpPr>
          <p:nvPr/>
        </p:nvCxnSpPr>
        <p:spPr>
          <a:xfrm flipH="1">
            <a:off x="8126971" y="1419768"/>
            <a:ext cx="278860" cy="0"/>
          </a:xfrm>
          <a:prstGeom prst="straightConnector1">
            <a:avLst/>
          </a:prstGeom>
          <a:ln>
            <a:solidFill>
              <a:srgbClr val="FF636C"/>
            </a:solidFill>
            <a:tailEnd type="triangle"/>
          </a:ln>
        </p:spPr>
        <p:style>
          <a:lnRef idx="2">
            <a:schemeClr val="accent1"/>
          </a:lnRef>
          <a:fillRef idx="0">
            <a:schemeClr val="accent1"/>
          </a:fillRef>
          <a:effectRef idx="1">
            <a:schemeClr val="accent1"/>
          </a:effectRef>
          <a:fontRef idx="minor">
            <a:schemeClr val="tx1"/>
          </a:fontRef>
        </p:style>
      </p:cxnSp>
      <p:cxnSp>
        <p:nvCxnSpPr>
          <p:cNvPr id="29" name="Conexão: Ângulo Reto 28">
            <a:extLst>
              <a:ext uri="{FF2B5EF4-FFF2-40B4-BE49-F238E27FC236}">
                <a16:creationId xmlns:a16="http://schemas.microsoft.com/office/drawing/2014/main" id="{22B5436F-4A7C-D0CD-D690-71CD5AA8093E}"/>
              </a:ext>
            </a:extLst>
          </p:cNvPr>
          <p:cNvCxnSpPr/>
          <p:nvPr/>
        </p:nvCxnSpPr>
        <p:spPr>
          <a:xfrm>
            <a:off x="7666150" y="1572080"/>
            <a:ext cx="589911" cy="255616"/>
          </a:xfrm>
          <a:prstGeom prst="bentConnector3">
            <a:avLst/>
          </a:prstGeom>
          <a:ln>
            <a:solidFill>
              <a:srgbClr val="FF636C"/>
            </a:solidFill>
            <a:tailEnd type="triangle"/>
          </a:ln>
        </p:spPr>
        <p:style>
          <a:lnRef idx="2">
            <a:schemeClr val="accent1"/>
          </a:lnRef>
          <a:fillRef idx="0">
            <a:schemeClr val="accent1"/>
          </a:fillRef>
          <a:effectRef idx="1">
            <a:schemeClr val="accent1"/>
          </a:effectRef>
          <a:fontRef idx="minor">
            <a:schemeClr val="tx1"/>
          </a:fontRef>
        </p:style>
      </p:cxnSp>
      <p:sp>
        <p:nvSpPr>
          <p:cNvPr id="30" name="Balão: Linha 29">
            <a:extLst>
              <a:ext uri="{FF2B5EF4-FFF2-40B4-BE49-F238E27FC236}">
                <a16:creationId xmlns:a16="http://schemas.microsoft.com/office/drawing/2014/main" id="{552A8523-4AC2-BB78-31EC-A84F3C2E52A3}"/>
              </a:ext>
            </a:extLst>
          </p:cNvPr>
          <p:cNvSpPr/>
          <p:nvPr/>
        </p:nvSpPr>
        <p:spPr>
          <a:xfrm>
            <a:off x="8291237" y="2266602"/>
            <a:ext cx="894539" cy="304623"/>
          </a:xfrm>
          <a:prstGeom prst="borderCallout1">
            <a:avLst>
              <a:gd name="adj1" fmla="val 44468"/>
              <a:gd name="adj2" fmla="val 1230"/>
              <a:gd name="adj3" fmla="val 47624"/>
              <a:gd name="adj4" fmla="val -34973"/>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b="1" dirty="0">
                <a:solidFill>
                  <a:srgbClr val="FF636C"/>
                </a:solidFill>
                <a:latin typeface="Montserrat" panose="02000505000000020004" pitchFamily="2" charset="0"/>
                <a:ea typeface="Roboto" panose="02000000000000000000" pitchFamily="2" charset="0"/>
                <a:cs typeface="Roboto" panose="02000000000000000000" pitchFamily="2" charset="0"/>
              </a:rPr>
              <a:t>Interactive situations</a:t>
            </a:r>
          </a:p>
        </p:txBody>
      </p:sp>
      <p:cxnSp>
        <p:nvCxnSpPr>
          <p:cNvPr id="31" name="Conexão reta unidirecional 30">
            <a:extLst>
              <a:ext uri="{FF2B5EF4-FFF2-40B4-BE49-F238E27FC236}">
                <a16:creationId xmlns:a16="http://schemas.microsoft.com/office/drawing/2014/main" id="{19EDABB5-3222-3CA7-993A-2D39702C2C74}"/>
              </a:ext>
            </a:extLst>
          </p:cNvPr>
          <p:cNvCxnSpPr>
            <a:cxnSpLocks/>
            <a:stCxn id="30" idx="2"/>
          </p:cNvCxnSpPr>
          <p:nvPr/>
        </p:nvCxnSpPr>
        <p:spPr>
          <a:xfrm flipH="1" flipV="1">
            <a:off x="6800850" y="2418913"/>
            <a:ext cx="1490387" cy="1"/>
          </a:xfrm>
          <a:prstGeom prst="straightConnector1">
            <a:avLst/>
          </a:prstGeom>
          <a:ln>
            <a:solidFill>
              <a:srgbClr val="FF636C"/>
            </a:solidFill>
            <a:tailEnd type="triangle"/>
          </a:ln>
        </p:spPr>
        <p:style>
          <a:lnRef idx="2">
            <a:schemeClr val="accent1"/>
          </a:lnRef>
          <a:fillRef idx="0">
            <a:schemeClr val="accent1"/>
          </a:fillRef>
          <a:effectRef idx="1">
            <a:schemeClr val="accent1"/>
          </a:effectRef>
          <a:fontRef idx="minor">
            <a:schemeClr val="tx1"/>
          </a:fontRef>
        </p:style>
      </p:cxnSp>
      <p:sp>
        <p:nvSpPr>
          <p:cNvPr id="32" name="Balão: Linha 31">
            <a:extLst>
              <a:ext uri="{FF2B5EF4-FFF2-40B4-BE49-F238E27FC236}">
                <a16:creationId xmlns:a16="http://schemas.microsoft.com/office/drawing/2014/main" id="{429EB612-B0A4-C7D2-9FCD-92F632196130}"/>
              </a:ext>
            </a:extLst>
          </p:cNvPr>
          <p:cNvSpPr/>
          <p:nvPr/>
        </p:nvSpPr>
        <p:spPr>
          <a:xfrm>
            <a:off x="3228596" y="754670"/>
            <a:ext cx="1252016" cy="304046"/>
          </a:xfrm>
          <a:prstGeom prst="borderCallout1">
            <a:avLst>
              <a:gd name="adj1" fmla="val 94355"/>
              <a:gd name="adj2" fmla="val 12643"/>
              <a:gd name="adj3" fmla="val 209420"/>
              <a:gd name="adj4" fmla="val 12476"/>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rgbClr val="FF636C"/>
                </a:solidFill>
                <a:latin typeface="Montserrat" panose="02000505000000020004" pitchFamily="2" charset="0"/>
                <a:ea typeface="Roboto" panose="02000000000000000000" pitchFamily="2" charset="0"/>
                <a:cs typeface="Roboto" panose="02000000000000000000" pitchFamily="2" charset="0"/>
              </a:rPr>
              <a:t>Total Points (individual)</a:t>
            </a:r>
          </a:p>
        </p:txBody>
      </p:sp>
      <p:cxnSp>
        <p:nvCxnSpPr>
          <p:cNvPr id="33" name="Conexão reta unidirecional 32">
            <a:extLst>
              <a:ext uri="{FF2B5EF4-FFF2-40B4-BE49-F238E27FC236}">
                <a16:creationId xmlns:a16="http://schemas.microsoft.com/office/drawing/2014/main" id="{86C6DC97-0D6D-4DA1-F6CF-E46A81E250AF}"/>
              </a:ext>
            </a:extLst>
          </p:cNvPr>
          <p:cNvCxnSpPr>
            <a:cxnSpLocks/>
          </p:cNvCxnSpPr>
          <p:nvPr/>
        </p:nvCxnSpPr>
        <p:spPr>
          <a:xfrm>
            <a:off x="3335557" y="1078688"/>
            <a:ext cx="0" cy="217075"/>
          </a:xfrm>
          <a:prstGeom prst="straightConnector1">
            <a:avLst/>
          </a:prstGeom>
          <a:ln>
            <a:solidFill>
              <a:srgbClr val="FF636C"/>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06083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7322EC5-AF28-C299-1986-4801384D8270}"/>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2" name="Imagem 1">
            <a:extLst>
              <a:ext uri="{FF2B5EF4-FFF2-40B4-BE49-F238E27FC236}">
                <a16:creationId xmlns:a16="http://schemas.microsoft.com/office/drawing/2014/main" id="{A6F923EF-8158-9F80-F2F4-1E822C4FB652}"/>
              </a:ext>
            </a:extLst>
          </p:cNvPr>
          <p:cNvPicPr>
            <a:picLocks noChangeAspect="1"/>
          </p:cNvPicPr>
          <p:nvPr/>
        </p:nvPicPr>
        <p:blipFill>
          <a:blip r:embed="rId3"/>
          <a:stretch>
            <a:fillRect/>
          </a:stretch>
        </p:blipFill>
        <p:spPr>
          <a:xfrm>
            <a:off x="247650" y="1132542"/>
            <a:ext cx="8060771" cy="4522824"/>
          </a:xfrm>
          <a:prstGeom prst="rect">
            <a:avLst/>
          </a:prstGeom>
        </p:spPr>
      </p:pic>
      <p:sp>
        <p:nvSpPr>
          <p:cNvPr id="5" name="Rectangle 9">
            <a:extLst>
              <a:ext uri="{FF2B5EF4-FFF2-40B4-BE49-F238E27FC236}">
                <a16:creationId xmlns:a16="http://schemas.microsoft.com/office/drawing/2014/main" id="{EED6AF6F-32B0-B4B4-A195-6BA5B40ADEAB}"/>
              </a:ext>
            </a:extLst>
          </p:cNvPr>
          <p:cNvSpPr/>
          <p:nvPr/>
        </p:nvSpPr>
        <p:spPr>
          <a:xfrm flipH="1">
            <a:off x="9173817" y="152400"/>
            <a:ext cx="2872409" cy="6553200"/>
          </a:xfrm>
          <a:prstGeom prst="roundRect">
            <a:avLst>
              <a:gd name="adj" fmla="val 586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16000" rIns="216000" anchor="ctr"/>
          <a:lstStyle/>
          <a:p>
            <a:pPr>
              <a:spcAft>
                <a:spcPts val="800"/>
              </a:spcAft>
            </a:pPr>
            <a:r>
              <a:rPr lang="en-US" sz="1400" b="1" dirty="0">
                <a:solidFill>
                  <a:schemeClr val="bg1"/>
                </a:solidFill>
                <a:latin typeface="Montserrat SemiBold" panose="00000700000000000000" pitchFamily="2" charset="0"/>
                <a:ea typeface="Calibri" panose="020F0502020204030204" pitchFamily="34" charset="0"/>
                <a:cs typeface="FreeSans"/>
              </a:rPr>
              <a:t>Button Description</a:t>
            </a:r>
          </a:p>
          <a:p>
            <a:pPr>
              <a:spcAft>
                <a:spcPts val="800"/>
              </a:spcAft>
            </a:pPr>
            <a:r>
              <a:rPr lang="en-US" sz="1000" dirty="0">
                <a:solidFill>
                  <a:schemeClr val="bg1"/>
                </a:solidFill>
                <a:latin typeface="Montserrat SemiBold" panose="00000700000000000000" pitchFamily="2" charset="0"/>
                <a:ea typeface="Calibri" panose="020F0502020204030204" pitchFamily="34" charset="0"/>
                <a:cs typeface="FreeSans"/>
              </a:rPr>
              <a:t>Exit: </a:t>
            </a:r>
            <a:r>
              <a:rPr lang="en-US" sz="1000" dirty="0">
                <a:solidFill>
                  <a:schemeClr val="bg1"/>
                </a:solidFill>
                <a:latin typeface="Montserrat Light" panose="00000400000000000000" pitchFamily="2" charset="0"/>
                <a:ea typeface="Calibri" panose="020F0502020204030204" pitchFamily="34" charset="0"/>
                <a:cs typeface="FreeSans"/>
              </a:rPr>
              <a:t>Close the city view and return to the overview (see previous slide).</a:t>
            </a:r>
          </a:p>
          <a:p>
            <a:pPr>
              <a:spcAft>
                <a:spcPts val="800"/>
              </a:spcAft>
            </a:pPr>
            <a:r>
              <a:rPr lang="en-US" sz="1000" b="1" dirty="0">
                <a:solidFill>
                  <a:schemeClr val="bg1"/>
                </a:solidFill>
                <a:latin typeface="Montserrat SemiBold" panose="00000700000000000000" pitchFamily="2" charset="0"/>
                <a:ea typeface="Calibri" panose="020F0502020204030204" pitchFamily="34" charset="0"/>
                <a:cs typeface="FreeSans"/>
              </a:rPr>
              <a:t>Problem: </a:t>
            </a:r>
            <a:r>
              <a:rPr lang="en-US" sz="1000" dirty="0">
                <a:solidFill>
                  <a:schemeClr val="bg1"/>
                </a:solidFill>
                <a:latin typeface="Montserrat Light" panose="00000400000000000000" pitchFamily="2" charset="0"/>
                <a:ea typeface="Calibri" panose="020F0502020204030204" pitchFamily="34" charset="0"/>
                <a:cs typeface="FreeSans"/>
              </a:rPr>
              <a:t>Identifies the problem in question, in that specific area of the city (clicked). </a:t>
            </a:r>
          </a:p>
          <a:p>
            <a:pPr>
              <a:spcAft>
                <a:spcPts val="800"/>
              </a:spcAft>
            </a:pPr>
            <a:r>
              <a:rPr lang="en-US" sz="1000" dirty="0">
                <a:solidFill>
                  <a:schemeClr val="bg1"/>
                </a:solidFill>
                <a:latin typeface="Montserrat SemiBold" panose="00000700000000000000" pitchFamily="2" charset="0"/>
                <a:ea typeface="Calibri" panose="020F0502020204030204" pitchFamily="34" charset="0"/>
                <a:cs typeface="FreeSans"/>
              </a:rPr>
              <a:t>Problem description: </a:t>
            </a:r>
            <a:r>
              <a:rPr lang="en-US" sz="1000" dirty="0">
                <a:solidFill>
                  <a:schemeClr val="bg1"/>
                </a:solidFill>
                <a:latin typeface="Montserrat Light" panose="00000400000000000000" pitchFamily="2" charset="0"/>
                <a:ea typeface="Calibri" panose="020F0502020204030204" pitchFamily="34" charset="0"/>
                <a:cs typeface="FreeSans"/>
              </a:rPr>
              <a:t>Presents a brief description of the problem - "what it is" and "impact</a:t>
            </a:r>
            <a:r>
              <a:rPr lang="pt-BR" sz="1000" dirty="0">
                <a:solidFill>
                  <a:schemeClr val="bg1"/>
                </a:solidFill>
                <a:latin typeface="Montserrat Light" panose="00000400000000000000" pitchFamily="2" charset="0"/>
                <a:ea typeface="Calibri" panose="020F0502020204030204" pitchFamily="34" charset="0"/>
                <a:cs typeface="FreeSans"/>
              </a:rPr>
              <a:t>"</a:t>
            </a:r>
            <a:r>
              <a:rPr lang="en-US" sz="1000" dirty="0">
                <a:solidFill>
                  <a:schemeClr val="bg1"/>
                </a:solidFill>
                <a:latin typeface="Montserrat Light" panose="00000400000000000000" pitchFamily="2" charset="0"/>
                <a:ea typeface="Calibri" panose="020F0502020204030204" pitchFamily="34" charset="0"/>
                <a:cs typeface="FreeSans"/>
              </a:rPr>
              <a:t>. Maximum words: 60-65.</a:t>
            </a:r>
          </a:p>
          <a:p>
            <a:pPr>
              <a:spcAft>
                <a:spcPts val="800"/>
              </a:spcAft>
            </a:pPr>
            <a:r>
              <a:rPr lang="en-US" sz="1000" dirty="0">
                <a:solidFill>
                  <a:schemeClr val="bg1"/>
                </a:solidFill>
                <a:latin typeface="Montserrat SemiBold" panose="00000700000000000000" pitchFamily="2" charset="0"/>
                <a:ea typeface="Calibri" panose="020F0502020204030204" pitchFamily="34" charset="0"/>
                <a:cs typeface="FreeSans"/>
              </a:rPr>
              <a:t>Resources: </a:t>
            </a:r>
            <a:r>
              <a:rPr lang="en-US" sz="1000" dirty="0">
                <a:solidFill>
                  <a:schemeClr val="bg1"/>
                </a:solidFill>
                <a:latin typeface="Montserrat Light" panose="00000400000000000000" pitchFamily="2" charset="0"/>
                <a:ea typeface="Calibri" panose="020F0502020204030204" pitchFamily="34" charset="0"/>
                <a:cs typeface="FreeSans"/>
              </a:rPr>
              <a:t>Presentation of more information about the problem (and a space for individual reflection on the problem in question.</a:t>
            </a:r>
            <a:endParaRPr lang="en-US" sz="1000" dirty="0">
              <a:solidFill>
                <a:schemeClr val="bg1"/>
              </a:solidFill>
              <a:latin typeface="Montserrat SemiBold" panose="00000700000000000000" pitchFamily="2" charset="0"/>
              <a:ea typeface="Calibri" panose="020F0502020204030204" pitchFamily="34" charset="0"/>
              <a:cs typeface="FreeSans"/>
            </a:endParaRPr>
          </a:p>
          <a:p>
            <a:pPr>
              <a:spcAft>
                <a:spcPts val="800"/>
              </a:spcAft>
            </a:pPr>
            <a:r>
              <a:rPr lang="en-US" sz="1000" dirty="0">
                <a:solidFill>
                  <a:schemeClr val="bg1"/>
                </a:solidFill>
                <a:latin typeface="Montserrat SemiBold" panose="00000700000000000000" pitchFamily="2" charset="0"/>
                <a:ea typeface="Calibri" panose="020F0502020204030204" pitchFamily="34" charset="0"/>
                <a:cs typeface="FreeSans"/>
              </a:rPr>
              <a:t>Showcase of Ideas: </a:t>
            </a:r>
            <a:r>
              <a:rPr lang="en-US" sz="1000" dirty="0">
                <a:solidFill>
                  <a:schemeClr val="bg1"/>
                </a:solidFill>
                <a:latin typeface="Montserrat Light" panose="00000400000000000000" pitchFamily="2" charset="0"/>
                <a:ea typeface="Calibri" panose="020F0502020204030204" pitchFamily="34" charset="0"/>
                <a:cs typeface="FreeSans"/>
              </a:rPr>
              <a:t>Place to present, debate and vote on ideas about the problem in question (clicked).</a:t>
            </a:r>
          </a:p>
          <a:p>
            <a:pPr>
              <a:spcAft>
                <a:spcPts val="800"/>
              </a:spcAft>
            </a:pPr>
            <a:r>
              <a:rPr lang="en-US" sz="1000" b="1" dirty="0">
                <a:solidFill>
                  <a:schemeClr val="bg1"/>
                </a:solidFill>
                <a:latin typeface="Montserrat SemiBold" panose="00000700000000000000" pitchFamily="2" charset="0"/>
                <a:ea typeface="Roboto" panose="02000000000000000000" pitchFamily="2" charset="0"/>
                <a:cs typeface="Roboto" panose="02000000000000000000" pitchFamily="2" charset="0"/>
              </a:rPr>
              <a:t>Flipbook: </a:t>
            </a:r>
            <a:r>
              <a:rPr lang="en-US" sz="1000" dirty="0">
                <a:solidFill>
                  <a:schemeClr val="bg1"/>
                </a:solidFill>
                <a:latin typeface="Montserrat SemiBold" panose="00000700000000000000" pitchFamily="2" charset="0"/>
                <a:ea typeface="Roboto" panose="02000000000000000000" pitchFamily="2" charset="0"/>
                <a:cs typeface="Roboto" panose="02000000000000000000" pitchFamily="2" charset="0"/>
              </a:rPr>
              <a:t>Interactive flipbook about each specific problem.</a:t>
            </a:r>
            <a:endParaRPr lang="en-US" sz="1000" dirty="0">
              <a:solidFill>
                <a:schemeClr val="bg1"/>
              </a:solidFill>
              <a:latin typeface="Montserrat Light" panose="00000400000000000000" pitchFamily="2" charset="0"/>
              <a:ea typeface="Calibri" panose="020F0502020204030204" pitchFamily="34" charset="0"/>
              <a:cs typeface="FreeSans"/>
            </a:endParaRPr>
          </a:p>
        </p:txBody>
      </p:sp>
      <p:sp>
        <p:nvSpPr>
          <p:cNvPr id="6" name="Balão: Linha 5">
            <a:extLst>
              <a:ext uri="{FF2B5EF4-FFF2-40B4-BE49-F238E27FC236}">
                <a16:creationId xmlns:a16="http://schemas.microsoft.com/office/drawing/2014/main" id="{9964FB40-764A-9D71-662B-350BB0D22DE1}"/>
              </a:ext>
            </a:extLst>
          </p:cNvPr>
          <p:cNvSpPr/>
          <p:nvPr/>
        </p:nvSpPr>
        <p:spPr>
          <a:xfrm>
            <a:off x="8431140" y="2260777"/>
            <a:ext cx="918406" cy="304623"/>
          </a:xfrm>
          <a:prstGeom prst="borderCallout1">
            <a:avLst>
              <a:gd name="adj1" fmla="val 44468"/>
              <a:gd name="adj2" fmla="val 1230"/>
              <a:gd name="adj3" fmla="val 47660"/>
              <a:gd name="adj4" fmla="val -45803"/>
            </a:avLst>
          </a:prstGeom>
          <a:solidFill>
            <a:schemeClr val="bg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900" b="1" dirty="0">
                <a:solidFill>
                  <a:srgbClr val="FF636C"/>
                </a:solidFill>
                <a:latin typeface="Montserrat" panose="02000505000000020004" pitchFamily="2" charset="0"/>
                <a:ea typeface="Roboto" panose="02000000000000000000" pitchFamily="2" charset="0"/>
                <a:cs typeface="Roboto" panose="02000000000000000000" pitchFamily="2" charset="0"/>
              </a:rPr>
              <a:t>Exit</a:t>
            </a:r>
          </a:p>
        </p:txBody>
      </p:sp>
      <p:sp>
        <p:nvSpPr>
          <p:cNvPr id="7" name="Balão: Linha 6">
            <a:extLst>
              <a:ext uri="{FF2B5EF4-FFF2-40B4-BE49-F238E27FC236}">
                <a16:creationId xmlns:a16="http://schemas.microsoft.com/office/drawing/2014/main" id="{EDE57ECD-2BDD-9073-03C2-AA579289BF7D}"/>
              </a:ext>
            </a:extLst>
          </p:cNvPr>
          <p:cNvSpPr/>
          <p:nvPr/>
        </p:nvSpPr>
        <p:spPr>
          <a:xfrm>
            <a:off x="8431139" y="2749170"/>
            <a:ext cx="918406" cy="304623"/>
          </a:xfrm>
          <a:prstGeom prst="borderCallout1">
            <a:avLst>
              <a:gd name="adj1" fmla="val 44468"/>
              <a:gd name="adj2" fmla="val 1230"/>
              <a:gd name="adj3" fmla="val -62151"/>
              <a:gd name="adj4" fmla="val -186493"/>
            </a:avLst>
          </a:prstGeom>
          <a:solidFill>
            <a:schemeClr val="bg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900" b="1" dirty="0">
                <a:solidFill>
                  <a:srgbClr val="FF636C"/>
                </a:solidFill>
                <a:latin typeface="Montserrat" panose="02000505000000020004" pitchFamily="2" charset="0"/>
                <a:ea typeface="Roboto" panose="02000000000000000000" pitchFamily="2" charset="0"/>
                <a:cs typeface="Roboto" panose="02000000000000000000" pitchFamily="2" charset="0"/>
              </a:rPr>
              <a:t>Problem</a:t>
            </a:r>
          </a:p>
        </p:txBody>
      </p:sp>
      <p:sp>
        <p:nvSpPr>
          <p:cNvPr id="8" name="Balão: Linha 7">
            <a:extLst>
              <a:ext uri="{FF2B5EF4-FFF2-40B4-BE49-F238E27FC236}">
                <a16:creationId xmlns:a16="http://schemas.microsoft.com/office/drawing/2014/main" id="{B6C1AB3F-4DBD-BD2C-60D7-63B3AA49A396}"/>
              </a:ext>
            </a:extLst>
          </p:cNvPr>
          <p:cNvSpPr/>
          <p:nvPr/>
        </p:nvSpPr>
        <p:spPr>
          <a:xfrm>
            <a:off x="8434417" y="3109967"/>
            <a:ext cx="918406" cy="304623"/>
          </a:xfrm>
          <a:prstGeom prst="borderCallout1">
            <a:avLst>
              <a:gd name="adj1" fmla="val 44468"/>
              <a:gd name="adj2" fmla="val 1230"/>
              <a:gd name="adj3" fmla="val 44397"/>
              <a:gd name="adj4" fmla="val -27405"/>
            </a:avLst>
          </a:prstGeom>
          <a:solidFill>
            <a:schemeClr val="bg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900" b="1" dirty="0">
                <a:solidFill>
                  <a:srgbClr val="FF636C"/>
                </a:solidFill>
                <a:latin typeface="Montserrat" panose="02000505000000020004" pitchFamily="2" charset="0"/>
                <a:ea typeface="Roboto" panose="02000000000000000000" pitchFamily="2" charset="0"/>
                <a:cs typeface="Roboto" panose="02000000000000000000" pitchFamily="2" charset="0"/>
              </a:rPr>
              <a:t>Problem description</a:t>
            </a:r>
          </a:p>
        </p:txBody>
      </p:sp>
      <p:sp>
        <p:nvSpPr>
          <p:cNvPr id="9" name="Balão: Linha 8">
            <a:extLst>
              <a:ext uri="{FF2B5EF4-FFF2-40B4-BE49-F238E27FC236}">
                <a16:creationId xmlns:a16="http://schemas.microsoft.com/office/drawing/2014/main" id="{F2AB741D-34B3-E610-A292-F63FBE385ACE}"/>
              </a:ext>
            </a:extLst>
          </p:cNvPr>
          <p:cNvSpPr/>
          <p:nvPr/>
        </p:nvSpPr>
        <p:spPr>
          <a:xfrm>
            <a:off x="4538080" y="5705467"/>
            <a:ext cx="1540715" cy="367478"/>
          </a:xfrm>
          <a:prstGeom prst="borderCallout1">
            <a:avLst>
              <a:gd name="adj1" fmla="val 5023"/>
              <a:gd name="adj2" fmla="val 86999"/>
              <a:gd name="adj3" fmla="val -140844"/>
              <a:gd name="adj4" fmla="val 87398"/>
            </a:avLst>
          </a:prstGeom>
          <a:solidFill>
            <a:schemeClr val="bg1"/>
          </a:solidFill>
          <a:ln>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b="1" dirty="0">
                <a:solidFill>
                  <a:srgbClr val="FF636C"/>
                </a:solidFill>
                <a:latin typeface="Montserrat" panose="02000505000000020004" pitchFamily="2" charset="0"/>
                <a:ea typeface="Roboto" panose="02000000000000000000" pitchFamily="2" charset="0"/>
                <a:cs typeface="Roboto" panose="02000000000000000000" pitchFamily="2" charset="0"/>
              </a:rPr>
              <a:t>Resources</a:t>
            </a:r>
            <a:endParaRPr lang="en-GB" sz="900" b="1" dirty="0">
              <a:solidFill>
                <a:srgbClr val="FF636C"/>
              </a:solidFill>
              <a:latin typeface="Montserrat" panose="02000505000000020004" pitchFamily="2" charset="0"/>
              <a:ea typeface="Roboto" panose="02000000000000000000" pitchFamily="2" charset="0"/>
              <a:cs typeface="Roboto" panose="02000000000000000000" pitchFamily="2" charset="0"/>
            </a:endParaRPr>
          </a:p>
        </p:txBody>
      </p:sp>
      <p:sp>
        <p:nvSpPr>
          <p:cNvPr id="10" name="Balão: Linha 9">
            <a:extLst>
              <a:ext uri="{FF2B5EF4-FFF2-40B4-BE49-F238E27FC236}">
                <a16:creationId xmlns:a16="http://schemas.microsoft.com/office/drawing/2014/main" id="{79227DF7-01D4-1394-D8DB-EE7434FC6DA3}"/>
              </a:ext>
            </a:extLst>
          </p:cNvPr>
          <p:cNvSpPr/>
          <p:nvPr/>
        </p:nvSpPr>
        <p:spPr>
          <a:xfrm>
            <a:off x="2866443" y="5705467"/>
            <a:ext cx="1218710" cy="367477"/>
          </a:xfrm>
          <a:prstGeom prst="borderCallout1">
            <a:avLst>
              <a:gd name="adj1" fmla="val 693"/>
              <a:gd name="adj2" fmla="val 50111"/>
              <a:gd name="adj3" fmla="val -443386"/>
              <a:gd name="adj4" fmla="val 51297"/>
            </a:avLst>
          </a:prstGeom>
          <a:solidFill>
            <a:schemeClr val="bg1"/>
          </a:solidFill>
          <a:ln>
            <a:solidFill>
              <a:srgbClr val="FF636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b="1" dirty="0">
                <a:solidFill>
                  <a:srgbClr val="FF636C"/>
                </a:solidFill>
                <a:latin typeface="Montserrat" panose="02000505000000020004" pitchFamily="2" charset="0"/>
                <a:ea typeface="Roboto" panose="02000000000000000000" pitchFamily="2" charset="0"/>
                <a:cs typeface="Roboto" panose="02000000000000000000" pitchFamily="2" charset="0"/>
              </a:rPr>
              <a:t>Close-up view </a:t>
            </a:r>
            <a:br>
              <a:rPr lang="en-US" sz="900" b="1" dirty="0">
                <a:solidFill>
                  <a:srgbClr val="FF636C"/>
                </a:solidFill>
                <a:latin typeface="Montserrat" panose="02000505000000020004" pitchFamily="2" charset="0"/>
                <a:ea typeface="Roboto" panose="02000000000000000000" pitchFamily="2" charset="0"/>
                <a:cs typeface="Roboto" panose="02000000000000000000" pitchFamily="2" charset="0"/>
              </a:rPr>
            </a:br>
            <a:r>
              <a:rPr lang="en-US" sz="900" b="1" dirty="0">
                <a:solidFill>
                  <a:srgbClr val="FF636C"/>
                </a:solidFill>
                <a:latin typeface="Montserrat" panose="02000505000000020004" pitchFamily="2" charset="0"/>
                <a:ea typeface="Roboto" panose="02000000000000000000" pitchFamily="2" charset="0"/>
                <a:cs typeface="Roboto" panose="02000000000000000000" pitchFamily="2" charset="0"/>
              </a:rPr>
              <a:t>of the problem</a:t>
            </a:r>
            <a:endParaRPr lang="en-GB" sz="900" b="1" dirty="0">
              <a:solidFill>
                <a:srgbClr val="FF636C"/>
              </a:solidFill>
              <a:latin typeface="Montserrat" panose="02000505000000020004" pitchFamily="2" charset="0"/>
              <a:ea typeface="Roboto" panose="02000000000000000000" pitchFamily="2" charset="0"/>
              <a:cs typeface="Roboto" panose="02000000000000000000" pitchFamily="2" charset="0"/>
            </a:endParaRPr>
          </a:p>
        </p:txBody>
      </p:sp>
      <p:sp>
        <p:nvSpPr>
          <p:cNvPr id="11" name="Balão: Linha 10">
            <a:extLst>
              <a:ext uri="{FF2B5EF4-FFF2-40B4-BE49-F238E27FC236}">
                <a16:creationId xmlns:a16="http://schemas.microsoft.com/office/drawing/2014/main" id="{154E6383-5C93-B962-80DF-2012591B14BB}"/>
              </a:ext>
            </a:extLst>
          </p:cNvPr>
          <p:cNvSpPr/>
          <p:nvPr/>
        </p:nvSpPr>
        <p:spPr>
          <a:xfrm>
            <a:off x="6233416" y="5711563"/>
            <a:ext cx="873042" cy="361381"/>
          </a:xfrm>
          <a:prstGeom prst="borderCallout1">
            <a:avLst>
              <a:gd name="adj1" fmla="val 8570"/>
              <a:gd name="adj2" fmla="val 37505"/>
              <a:gd name="adj3" fmla="val -162124"/>
              <a:gd name="adj4" fmla="val 37904"/>
            </a:avLst>
          </a:prstGeom>
          <a:solidFill>
            <a:schemeClr val="bg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b="1" dirty="0">
                <a:solidFill>
                  <a:srgbClr val="FF636C"/>
                </a:solidFill>
                <a:latin typeface="Montserrat" panose="02000505000000020004" pitchFamily="2" charset="0"/>
                <a:ea typeface="Roboto" panose="02000000000000000000" pitchFamily="2" charset="0"/>
                <a:cs typeface="Roboto" panose="02000000000000000000" pitchFamily="2" charset="0"/>
              </a:rPr>
              <a:t>Showcase of Ideas</a:t>
            </a:r>
            <a:endParaRPr lang="en-GB" sz="900" b="1" dirty="0">
              <a:solidFill>
                <a:srgbClr val="FF636C"/>
              </a:solidFill>
              <a:latin typeface="Montserrat" panose="02000505000000020004" pitchFamily="2" charset="0"/>
              <a:ea typeface="Roboto" panose="02000000000000000000" pitchFamily="2" charset="0"/>
              <a:cs typeface="Roboto" panose="02000000000000000000" pitchFamily="2" charset="0"/>
            </a:endParaRPr>
          </a:p>
        </p:txBody>
      </p:sp>
      <p:sp>
        <p:nvSpPr>
          <p:cNvPr id="12" name="Balão: Linha 11">
            <a:extLst>
              <a:ext uri="{FF2B5EF4-FFF2-40B4-BE49-F238E27FC236}">
                <a16:creationId xmlns:a16="http://schemas.microsoft.com/office/drawing/2014/main" id="{BDF288A3-A650-B08F-65DD-F2254739F9B3}"/>
              </a:ext>
            </a:extLst>
          </p:cNvPr>
          <p:cNvSpPr/>
          <p:nvPr/>
        </p:nvSpPr>
        <p:spPr>
          <a:xfrm>
            <a:off x="7151391" y="5711563"/>
            <a:ext cx="873042" cy="361381"/>
          </a:xfrm>
          <a:prstGeom prst="borderCallout1">
            <a:avLst>
              <a:gd name="adj1" fmla="val -2070"/>
              <a:gd name="adj2" fmla="val 8048"/>
              <a:gd name="adj3" fmla="val -144390"/>
              <a:gd name="adj4" fmla="val 8447"/>
            </a:avLst>
          </a:prstGeom>
          <a:solidFill>
            <a:schemeClr val="bg1"/>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900" b="1" dirty="0">
                <a:solidFill>
                  <a:srgbClr val="FF636C"/>
                </a:solidFill>
                <a:latin typeface="Montserrat" panose="02000505000000020004" pitchFamily="2" charset="0"/>
                <a:ea typeface="Roboto" panose="02000000000000000000" pitchFamily="2" charset="0"/>
                <a:cs typeface="Roboto" panose="02000000000000000000" pitchFamily="2" charset="0"/>
              </a:rPr>
              <a:t>Flipbook</a:t>
            </a:r>
          </a:p>
        </p:txBody>
      </p:sp>
    </p:spTree>
    <p:extLst>
      <p:ext uri="{BB962C8B-B14F-4D97-AF65-F5344CB8AC3E}">
        <p14:creationId xmlns:p14="http://schemas.microsoft.com/office/powerpoint/2010/main" val="1882024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7322EC5-AF28-C299-1986-4801384D8270}"/>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16" name="Imagem 15">
            <a:extLst>
              <a:ext uri="{FF2B5EF4-FFF2-40B4-BE49-F238E27FC236}">
                <a16:creationId xmlns:a16="http://schemas.microsoft.com/office/drawing/2014/main" id="{29E91D8A-E20B-ED5C-D050-D6C0082A973A}"/>
              </a:ext>
            </a:extLst>
          </p:cNvPr>
          <p:cNvPicPr>
            <a:picLocks noChangeAspect="1"/>
          </p:cNvPicPr>
          <p:nvPr/>
        </p:nvPicPr>
        <p:blipFill>
          <a:blip r:embed="rId3"/>
          <a:stretch>
            <a:fillRect/>
          </a:stretch>
        </p:blipFill>
        <p:spPr>
          <a:xfrm>
            <a:off x="491218" y="1390582"/>
            <a:ext cx="7247164" cy="4076836"/>
          </a:xfrm>
          <a:prstGeom prst="rect">
            <a:avLst/>
          </a:prstGeom>
        </p:spPr>
      </p:pic>
      <p:sp>
        <p:nvSpPr>
          <p:cNvPr id="24" name="Balão: Linha 23">
            <a:extLst>
              <a:ext uri="{FF2B5EF4-FFF2-40B4-BE49-F238E27FC236}">
                <a16:creationId xmlns:a16="http://schemas.microsoft.com/office/drawing/2014/main" id="{7FA19C3C-8C83-0730-BF7C-03187627D42E}"/>
              </a:ext>
            </a:extLst>
          </p:cNvPr>
          <p:cNvSpPr/>
          <p:nvPr/>
        </p:nvSpPr>
        <p:spPr>
          <a:xfrm>
            <a:off x="5757826" y="890932"/>
            <a:ext cx="945777" cy="316817"/>
          </a:xfrm>
          <a:prstGeom prst="borderCallout1">
            <a:avLst>
              <a:gd name="adj1" fmla="val 73261"/>
              <a:gd name="adj2" fmla="val 49985"/>
              <a:gd name="adj3" fmla="val 227492"/>
              <a:gd name="adj4" fmla="val 49970"/>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rgbClr val="FF636C"/>
                </a:solidFill>
                <a:latin typeface="Montserrat SemiBold" panose="00000700000000000000" pitchFamily="2" charset="0"/>
                <a:ea typeface="Roboto" panose="02000000000000000000" pitchFamily="2" charset="0"/>
                <a:cs typeface="Roboto" panose="02000000000000000000" pitchFamily="2" charset="0"/>
              </a:rPr>
              <a:t>Problem</a:t>
            </a:r>
            <a:endParaRPr lang="en-GB" sz="900" dirty="0">
              <a:solidFill>
                <a:srgbClr val="FF636C"/>
              </a:solidFill>
              <a:latin typeface="Montserrat SemiBold" panose="00000700000000000000" pitchFamily="2" charset="0"/>
              <a:ea typeface="Roboto" panose="02000000000000000000" pitchFamily="2" charset="0"/>
              <a:cs typeface="Roboto" panose="02000000000000000000" pitchFamily="2" charset="0"/>
            </a:endParaRPr>
          </a:p>
        </p:txBody>
      </p:sp>
      <p:sp>
        <p:nvSpPr>
          <p:cNvPr id="26" name="Balão: Linha 25">
            <a:extLst>
              <a:ext uri="{FF2B5EF4-FFF2-40B4-BE49-F238E27FC236}">
                <a16:creationId xmlns:a16="http://schemas.microsoft.com/office/drawing/2014/main" id="{FF33F529-21B0-6169-1683-3F8B416E1E8A}"/>
              </a:ext>
            </a:extLst>
          </p:cNvPr>
          <p:cNvSpPr/>
          <p:nvPr/>
        </p:nvSpPr>
        <p:spPr>
          <a:xfrm>
            <a:off x="1986856" y="771192"/>
            <a:ext cx="945777" cy="448770"/>
          </a:xfrm>
          <a:prstGeom prst="borderCallout1">
            <a:avLst>
              <a:gd name="adj1" fmla="val 105069"/>
              <a:gd name="adj2" fmla="val 51036"/>
              <a:gd name="adj3" fmla="val 316232"/>
              <a:gd name="adj4" fmla="val 49867"/>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rgbClr val="FF636C"/>
                </a:solidFill>
                <a:latin typeface="Montserrat SemiBold" panose="00000700000000000000" pitchFamily="2" charset="0"/>
                <a:ea typeface="Roboto" panose="02000000000000000000" pitchFamily="2" charset="0"/>
                <a:cs typeface="Roboto" panose="02000000000000000000" pitchFamily="2" charset="0"/>
              </a:rPr>
              <a:t>Stars (rating) blocked</a:t>
            </a:r>
            <a:endParaRPr lang="en-GB" sz="900" dirty="0">
              <a:solidFill>
                <a:srgbClr val="FF636C"/>
              </a:solidFill>
              <a:latin typeface="Montserrat SemiBold" panose="00000700000000000000" pitchFamily="2" charset="0"/>
              <a:ea typeface="Roboto" panose="02000000000000000000" pitchFamily="2" charset="0"/>
              <a:cs typeface="Roboto" panose="02000000000000000000" pitchFamily="2" charset="0"/>
            </a:endParaRPr>
          </a:p>
        </p:txBody>
      </p:sp>
      <p:sp>
        <p:nvSpPr>
          <p:cNvPr id="28" name="Balão: Linha 27">
            <a:extLst>
              <a:ext uri="{FF2B5EF4-FFF2-40B4-BE49-F238E27FC236}">
                <a16:creationId xmlns:a16="http://schemas.microsoft.com/office/drawing/2014/main" id="{0A51D858-CCA0-BDA3-0B2E-43831DA2A826}"/>
              </a:ext>
            </a:extLst>
          </p:cNvPr>
          <p:cNvSpPr/>
          <p:nvPr/>
        </p:nvSpPr>
        <p:spPr>
          <a:xfrm>
            <a:off x="3559105" y="732524"/>
            <a:ext cx="945777" cy="316817"/>
          </a:xfrm>
          <a:prstGeom prst="borderCallout1">
            <a:avLst>
              <a:gd name="adj1" fmla="val 73261"/>
              <a:gd name="adj2" fmla="val 49985"/>
              <a:gd name="adj3" fmla="val 451032"/>
              <a:gd name="adj4" fmla="val 49970"/>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rgbClr val="FF636C"/>
                </a:solidFill>
                <a:latin typeface="Montserrat SemiBold" panose="00000700000000000000" pitchFamily="2" charset="0"/>
                <a:ea typeface="Roboto" panose="02000000000000000000" pitchFamily="2" charset="0"/>
                <a:cs typeface="Roboto" panose="02000000000000000000" pitchFamily="2" charset="0"/>
              </a:rPr>
              <a:t>My idea</a:t>
            </a:r>
            <a:endParaRPr lang="en-GB" sz="900" dirty="0">
              <a:solidFill>
                <a:srgbClr val="FF636C"/>
              </a:solidFill>
              <a:latin typeface="Montserrat SemiBold" panose="00000700000000000000" pitchFamily="2" charset="0"/>
              <a:ea typeface="Roboto" panose="02000000000000000000" pitchFamily="2" charset="0"/>
              <a:cs typeface="Roboto" panose="02000000000000000000" pitchFamily="2" charset="0"/>
            </a:endParaRPr>
          </a:p>
        </p:txBody>
      </p:sp>
      <p:sp>
        <p:nvSpPr>
          <p:cNvPr id="29" name="Balão: Linha 28">
            <a:extLst>
              <a:ext uri="{FF2B5EF4-FFF2-40B4-BE49-F238E27FC236}">
                <a16:creationId xmlns:a16="http://schemas.microsoft.com/office/drawing/2014/main" id="{9EEB1B0D-966E-1A0C-56F4-E87706D9A48B}"/>
              </a:ext>
            </a:extLst>
          </p:cNvPr>
          <p:cNvSpPr/>
          <p:nvPr/>
        </p:nvSpPr>
        <p:spPr>
          <a:xfrm>
            <a:off x="3520954" y="5700904"/>
            <a:ext cx="945777" cy="316817"/>
          </a:xfrm>
          <a:prstGeom prst="borderCallout1">
            <a:avLst>
              <a:gd name="adj1" fmla="val -108572"/>
              <a:gd name="adj2" fmla="val 51036"/>
              <a:gd name="adj3" fmla="val 3952"/>
              <a:gd name="adj4" fmla="val 50918"/>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rgbClr val="FF636C"/>
                </a:solidFill>
                <a:latin typeface="Montserrat SemiBold" panose="00000700000000000000" pitchFamily="2" charset="0"/>
                <a:ea typeface="Roboto" panose="02000000000000000000" pitchFamily="2" charset="0"/>
                <a:cs typeface="Roboto" panose="02000000000000000000" pitchFamily="2" charset="0"/>
              </a:rPr>
              <a:t>Button to edit the idea</a:t>
            </a:r>
            <a:endParaRPr lang="en-GB" sz="900" dirty="0">
              <a:solidFill>
                <a:srgbClr val="FF636C"/>
              </a:solidFill>
              <a:latin typeface="Montserrat SemiBold" panose="00000700000000000000" pitchFamily="2" charset="0"/>
              <a:ea typeface="Roboto" panose="02000000000000000000" pitchFamily="2" charset="0"/>
              <a:cs typeface="Roboto" panose="02000000000000000000" pitchFamily="2" charset="0"/>
            </a:endParaRPr>
          </a:p>
        </p:txBody>
      </p:sp>
      <p:sp>
        <p:nvSpPr>
          <p:cNvPr id="30" name="Balão: Linha 29">
            <a:extLst>
              <a:ext uri="{FF2B5EF4-FFF2-40B4-BE49-F238E27FC236}">
                <a16:creationId xmlns:a16="http://schemas.microsoft.com/office/drawing/2014/main" id="{4B014DA4-36A2-5057-1CBA-7F16D87B3529}"/>
              </a:ext>
            </a:extLst>
          </p:cNvPr>
          <p:cNvSpPr/>
          <p:nvPr/>
        </p:nvSpPr>
        <p:spPr>
          <a:xfrm>
            <a:off x="5315093" y="5606402"/>
            <a:ext cx="945777" cy="505820"/>
          </a:xfrm>
          <a:prstGeom prst="borderCallout1">
            <a:avLst>
              <a:gd name="adj1" fmla="val -297778"/>
              <a:gd name="adj2" fmla="val 4487"/>
              <a:gd name="adj3" fmla="val 18100"/>
              <a:gd name="adj4" fmla="val 5420"/>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rgbClr val="FF636C"/>
                </a:solidFill>
                <a:latin typeface="Montserrat SemiBold" panose="00000700000000000000" pitchFamily="2" charset="0"/>
                <a:ea typeface="Roboto" panose="02000000000000000000" pitchFamily="2" charset="0"/>
                <a:cs typeface="Roboto" panose="02000000000000000000" pitchFamily="2" charset="0"/>
              </a:rPr>
              <a:t>Button to add a new idea</a:t>
            </a:r>
            <a:endParaRPr lang="en-GB" sz="900" dirty="0">
              <a:solidFill>
                <a:srgbClr val="FF636C"/>
              </a:solidFill>
              <a:latin typeface="Montserrat SemiBold" panose="00000700000000000000" pitchFamily="2" charset="0"/>
              <a:ea typeface="Roboto" panose="02000000000000000000" pitchFamily="2" charset="0"/>
              <a:cs typeface="Roboto" panose="02000000000000000000" pitchFamily="2" charset="0"/>
            </a:endParaRPr>
          </a:p>
        </p:txBody>
      </p:sp>
      <p:sp>
        <p:nvSpPr>
          <p:cNvPr id="32" name="CaixaDeTexto 31">
            <a:extLst>
              <a:ext uri="{FF2B5EF4-FFF2-40B4-BE49-F238E27FC236}">
                <a16:creationId xmlns:a16="http://schemas.microsoft.com/office/drawing/2014/main" id="{524D7402-CB93-22DC-68EC-AF7F3EDDED12}"/>
              </a:ext>
            </a:extLst>
          </p:cNvPr>
          <p:cNvSpPr txBox="1"/>
          <p:nvPr/>
        </p:nvSpPr>
        <p:spPr>
          <a:xfrm>
            <a:off x="7810834" y="469215"/>
            <a:ext cx="4018281" cy="6350456"/>
          </a:xfrm>
          <a:prstGeom prst="rect">
            <a:avLst/>
          </a:prstGeom>
          <a:noFill/>
        </p:spPr>
        <p:txBody>
          <a:bodyPr wrap="square">
            <a:spAutoFit/>
          </a:bodyPr>
          <a:lstStyle>
            <a:defPPr>
              <a:defRPr lang="pt-PT"/>
            </a:defPPr>
            <a:lvl1pPr>
              <a:spcAft>
                <a:spcPts val="800"/>
              </a:spcAft>
              <a:defRPr sz="1600" b="1">
                <a:solidFill>
                  <a:schemeClr val="bg1"/>
                </a:solidFill>
                <a:latin typeface="Montserrat SemiBold" panose="00000700000000000000" pitchFamily="2" charset="0"/>
                <a:ea typeface="Roboto" panose="02000000000000000000" pitchFamily="2" charset="0"/>
                <a:cs typeface="Roboto" panose="02000000000000000000" pitchFamily="2" charset="0"/>
              </a:defRPr>
            </a:lvl1pPr>
          </a:lstStyle>
          <a:p>
            <a:r>
              <a:rPr lang="en-US" dirty="0"/>
              <a:t>Showcase of Ideas</a:t>
            </a:r>
          </a:p>
          <a:p>
            <a:r>
              <a:rPr lang="en-US" sz="1200" dirty="0"/>
              <a:t>The showcase functions as a repository of ideas, without a mediator. </a:t>
            </a:r>
            <a:endParaRPr lang="pt-PT" sz="1200" dirty="0"/>
          </a:p>
          <a:p>
            <a:r>
              <a:rPr lang="en-US" sz="1200" dirty="0"/>
              <a:t>The trainee will have the opportunity to present practical solutions that could be adopted by national governments to solve the problem in question. To do so, they must comment on their proposal.</a:t>
            </a:r>
          </a:p>
          <a:p>
            <a:endParaRPr lang="en-US" sz="1200" dirty="0"/>
          </a:p>
          <a:p>
            <a:r>
              <a:rPr lang="en-US" sz="1200" dirty="0"/>
              <a:t>Some requirements:</a:t>
            </a:r>
          </a:p>
          <a:p>
            <a:pPr marL="171450" indent="-171450">
              <a:buFont typeface="Arial" panose="020B0604020202020204" pitchFamily="34" charset="0"/>
              <a:buChar char="•"/>
            </a:pPr>
            <a:r>
              <a:rPr lang="en-US" sz="1200" b="0" dirty="0">
                <a:latin typeface="Montserrat" panose="02000505000000020004" pitchFamily="2" charset="0"/>
              </a:rPr>
              <a:t>The ideas will be made public so that all trainees can vote (between the 14th and 15th) for the ideas they most believe can solve the problem; </a:t>
            </a:r>
          </a:p>
          <a:p>
            <a:pPr marL="171450" indent="-171450">
              <a:buFont typeface="Arial" panose="020B0604020202020204" pitchFamily="34" charset="0"/>
              <a:buChar char="•"/>
            </a:pPr>
            <a:r>
              <a:rPr lang="en-US" sz="1200" b="0" dirty="0">
                <a:latin typeface="Montserrat" panose="02000505000000020004" pitchFamily="2" charset="0"/>
              </a:rPr>
              <a:t>Ideas cannot be replied to;</a:t>
            </a:r>
          </a:p>
          <a:p>
            <a:pPr marL="171450" indent="-171450">
              <a:buFont typeface="Arial" panose="020B0604020202020204" pitchFamily="34" charset="0"/>
              <a:buChar char="•"/>
            </a:pPr>
            <a:r>
              <a:rPr lang="en-US" sz="1200" b="0" dirty="0">
                <a:latin typeface="Montserrat" panose="02000505000000020004" pitchFamily="2" charset="0"/>
              </a:rPr>
              <a:t>Any idea, before publication or during the period allowed for publication and editing, can be discussed in forums outside the course;</a:t>
            </a:r>
          </a:p>
          <a:p>
            <a:pPr marL="171450" indent="-171450">
              <a:buFont typeface="Arial" panose="020B0604020202020204" pitchFamily="34" charset="0"/>
              <a:buChar char="•"/>
            </a:pPr>
            <a:r>
              <a:rPr lang="en-US" sz="1200" b="0" dirty="0">
                <a:latin typeface="Montserrat" panose="02000505000000020004" pitchFamily="2" charset="0"/>
              </a:rPr>
              <a:t>As stipulated in the course calendar, ideas can be edited by their author until the 13th game day;</a:t>
            </a:r>
          </a:p>
          <a:p>
            <a:pPr marL="171450" indent="-171450">
              <a:buFont typeface="Arial" panose="020B0604020202020204" pitchFamily="34" charset="0"/>
              <a:buChar char="•"/>
            </a:pPr>
            <a:r>
              <a:rPr lang="en-US" sz="1200" b="0" dirty="0">
                <a:latin typeface="Montserrat" panose="02000505000000020004" pitchFamily="2" charset="0"/>
              </a:rPr>
              <a:t>On the 14th and 15th game days, the idea voting period begins. At this point, authors can no longer edit their ideas and publish new ones;</a:t>
            </a:r>
          </a:p>
          <a:p>
            <a:pPr marL="171450" indent="-171450">
              <a:buFont typeface="Arial" panose="020B0604020202020204" pitchFamily="34" charset="0"/>
              <a:buChar char="•"/>
            </a:pPr>
            <a:r>
              <a:rPr lang="en-US" sz="1200" b="0" dirty="0">
                <a:latin typeface="Montserrat" panose="02000505000000020004" pitchFamily="2" charset="0"/>
              </a:rPr>
              <a:t>The only possible interaction is the rating (stars). Each player can assign up to 5 stars to each solution.</a:t>
            </a:r>
          </a:p>
        </p:txBody>
      </p:sp>
    </p:spTree>
    <p:extLst>
      <p:ext uri="{BB962C8B-B14F-4D97-AF65-F5344CB8AC3E}">
        <p14:creationId xmlns:p14="http://schemas.microsoft.com/office/powerpoint/2010/main" val="3381956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1023596C-9016-CE4E-48D9-E935057FA597}"/>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6" name="Imagem 5">
            <a:extLst>
              <a:ext uri="{FF2B5EF4-FFF2-40B4-BE49-F238E27FC236}">
                <a16:creationId xmlns:a16="http://schemas.microsoft.com/office/drawing/2014/main" id="{D8757573-3494-A01B-5EBC-056EB8AE3D9B}"/>
              </a:ext>
            </a:extLst>
          </p:cNvPr>
          <p:cNvPicPr>
            <a:picLocks noChangeAspect="1"/>
          </p:cNvPicPr>
          <p:nvPr/>
        </p:nvPicPr>
        <p:blipFill>
          <a:blip r:embed="rId3"/>
          <a:stretch>
            <a:fillRect/>
          </a:stretch>
        </p:blipFill>
        <p:spPr>
          <a:xfrm>
            <a:off x="200026" y="828676"/>
            <a:ext cx="7677150" cy="4318396"/>
          </a:xfrm>
          <a:prstGeom prst="rect">
            <a:avLst/>
          </a:prstGeom>
        </p:spPr>
      </p:pic>
      <p:sp>
        <p:nvSpPr>
          <p:cNvPr id="7" name="CaixaDeTexto 6">
            <a:extLst>
              <a:ext uri="{FF2B5EF4-FFF2-40B4-BE49-F238E27FC236}">
                <a16:creationId xmlns:a16="http://schemas.microsoft.com/office/drawing/2014/main" id="{BA986527-0A61-1D75-1AE1-9F7B3951A6A0}"/>
              </a:ext>
            </a:extLst>
          </p:cNvPr>
          <p:cNvSpPr txBox="1"/>
          <p:nvPr/>
        </p:nvSpPr>
        <p:spPr>
          <a:xfrm>
            <a:off x="8600662" y="756494"/>
            <a:ext cx="3238913" cy="4462760"/>
          </a:xfrm>
          <a:prstGeom prst="rect">
            <a:avLst/>
          </a:prstGeom>
          <a:noFill/>
        </p:spPr>
        <p:txBody>
          <a:bodyPr wrap="square">
            <a:spAutoFit/>
          </a:bodyPr>
          <a:lstStyle/>
          <a:p>
            <a:pPr>
              <a:spcAft>
                <a:spcPts val="800"/>
              </a:spcAft>
            </a:pPr>
            <a:r>
              <a:rPr lang="en-US" sz="1600" b="1" dirty="0">
                <a:solidFill>
                  <a:schemeClr val="bg1"/>
                </a:solidFill>
                <a:latin typeface="Montserrat SemiBold" panose="00000700000000000000" pitchFamily="2" charset="0"/>
                <a:ea typeface="Roboto" panose="02000000000000000000" pitchFamily="2" charset="0"/>
                <a:cs typeface="Roboto" panose="02000000000000000000" pitchFamily="2" charset="0"/>
              </a:rPr>
              <a:t>Level of Civic Participation</a:t>
            </a:r>
            <a:endParaRPr lang="en-US" sz="1200" dirty="0">
              <a:solidFill>
                <a:schemeClr val="bg1"/>
              </a:solidFill>
              <a:latin typeface="Montserrat Light" panose="00000400000000000000" pitchFamily="2" charset="0"/>
            </a:endParaRPr>
          </a:p>
          <a:p>
            <a:pPr>
              <a:spcAft>
                <a:spcPts val="800"/>
              </a:spcAft>
            </a:pPr>
            <a:r>
              <a:rPr lang="en-US" sz="1200" dirty="0">
                <a:solidFill>
                  <a:schemeClr val="bg1"/>
                </a:solidFill>
                <a:latin typeface="Montserrat" panose="02000505000000020004" pitchFamily="2" charset="0"/>
              </a:rPr>
              <a:t>In the game, there will be a bar corresponding to the players' "Level of civic participation".</a:t>
            </a:r>
          </a:p>
          <a:p>
            <a:pPr>
              <a:spcAft>
                <a:spcPts val="800"/>
              </a:spcAft>
            </a:pPr>
            <a:r>
              <a:rPr lang="en-US" sz="1200" dirty="0">
                <a:solidFill>
                  <a:schemeClr val="bg1"/>
                </a:solidFill>
                <a:latin typeface="Montserrat" panose="02000505000000020004" pitchFamily="2" charset="0"/>
              </a:rPr>
              <a:t>As civic participation increases, the city's problems decrease. These situations can be seen in the ever-changing animations, iconography and audio.</a:t>
            </a:r>
          </a:p>
          <a:p>
            <a:pPr>
              <a:spcAft>
                <a:spcPts val="800"/>
              </a:spcAft>
            </a:pPr>
            <a:endParaRPr lang="en-US" sz="1200" dirty="0">
              <a:solidFill>
                <a:schemeClr val="bg1"/>
              </a:solidFill>
              <a:latin typeface="Montserrat" panose="02000505000000020004" pitchFamily="2" charset="0"/>
            </a:endParaRPr>
          </a:p>
          <a:p>
            <a:pPr>
              <a:spcAft>
                <a:spcPts val="800"/>
              </a:spcAft>
            </a:pPr>
            <a:r>
              <a:rPr lang="en-US" sz="1200" dirty="0">
                <a:solidFill>
                  <a:schemeClr val="bg1"/>
                </a:solidFill>
                <a:latin typeface="Montserrat" panose="02000505000000020004" pitchFamily="2" charset="0"/>
              </a:rPr>
              <a:t>The “size” of this bar depends cumulatively on: </a:t>
            </a:r>
          </a:p>
          <a:p>
            <a:pPr marL="171450" indent="-171450">
              <a:spcAft>
                <a:spcPts val="800"/>
              </a:spcAft>
              <a:buFont typeface="Arial" panose="020B0604020202020204" pitchFamily="34" charset="0"/>
              <a:buChar char="•"/>
            </a:pPr>
            <a:r>
              <a:rPr lang="en-US" sz="1200" dirty="0">
                <a:solidFill>
                  <a:schemeClr val="bg1"/>
                </a:solidFill>
                <a:latin typeface="Montserrat" panose="02000505000000020004" pitchFamily="2" charset="0"/>
              </a:rPr>
              <a:t>Ideas published in the game, day 1 - 13: each idea published in the game by each player adds +1 level to the bar;</a:t>
            </a:r>
          </a:p>
          <a:p>
            <a:pPr marL="171450" indent="-171450">
              <a:spcAft>
                <a:spcPts val="800"/>
              </a:spcAft>
              <a:buFont typeface="Arial" panose="020B0604020202020204" pitchFamily="34" charset="0"/>
              <a:buChar char="•"/>
            </a:pPr>
            <a:r>
              <a:rPr lang="en-US" sz="1200" dirty="0">
                <a:solidFill>
                  <a:schemeClr val="bg1"/>
                </a:solidFill>
                <a:latin typeface="Montserrat" panose="02000505000000020004" pitchFamily="2" charset="0"/>
              </a:rPr>
              <a:t>Voting on other players' ideas, day 14-15: each player can vote on the ideas of all the other players and each vote adds +1 level to the bar.</a:t>
            </a:r>
          </a:p>
        </p:txBody>
      </p:sp>
      <p:sp>
        <p:nvSpPr>
          <p:cNvPr id="10" name="Retângulo 9">
            <a:extLst>
              <a:ext uri="{FF2B5EF4-FFF2-40B4-BE49-F238E27FC236}">
                <a16:creationId xmlns:a16="http://schemas.microsoft.com/office/drawing/2014/main" id="{2A07EF5C-54D4-5840-633A-AF1B30992FC7}"/>
              </a:ext>
            </a:extLst>
          </p:cNvPr>
          <p:cNvSpPr/>
          <p:nvPr/>
        </p:nvSpPr>
        <p:spPr>
          <a:xfrm>
            <a:off x="266701" y="4276725"/>
            <a:ext cx="2724150" cy="816770"/>
          </a:xfrm>
          <a:prstGeom prst="rect">
            <a:avLst/>
          </a:prstGeom>
          <a:noFill/>
          <a:ln w="57150">
            <a:solidFill>
              <a:srgbClr val="75278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solidFill>
                <a:srgbClr val="752783"/>
              </a:solidFill>
            </a:endParaRPr>
          </a:p>
        </p:txBody>
      </p:sp>
      <p:sp>
        <p:nvSpPr>
          <p:cNvPr id="11" name="Rectangle 9">
            <a:extLst>
              <a:ext uri="{FF2B5EF4-FFF2-40B4-BE49-F238E27FC236}">
                <a16:creationId xmlns:a16="http://schemas.microsoft.com/office/drawing/2014/main" id="{C185A730-B7C6-0890-9238-3D6C61C28851}"/>
              </a:ext>
            </a:extLst>
          </p:cNvPr>
          <p:cNvSpPr/>
          <p:nvPr/>
        </p:nvSpPr>
        <p:spPr>
          <a:xfrm flipH="1">
            <a:off x="561559" y="5274962"/>
            <a:ext cx="6667915" cy="1401572"/>
          </a:xfrm>
          <a:prstGeom prst="roundRect">
            <a:avLst>
              <a:gd name="adj" fmla="val 938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Ins="216000" anchor="ctr"/>
          <a:lstStyle/>
          <a:p>
            <a:pPr algn="ctr">
              <a:spcAft>
                <a:spcPts val="800"/>
              </a:spcAft>
            </a:pPr>
            <a:r>
              <a:rPr lang="en-US" sz="1100" b="1" dirty="0">
                <a:solidFill>
                  <a:srgbClr val="FF636C"/>
                </a:solidFill>
                <a:latin typeface="Montserrat" panose="02000505000000020004" pitchFamily="2" charset="0"/>
              </a:rPr>
              <a:t>To calculate the size of the bar, we use the following formula:</a:t>
            </a:r>
            <a:endParaRPr lang="en-US" sz="1050" dirty="0">
              <a:solidFill>
                <a:srgbClr val="FF636C"/>
              </a:solidFill>
              <a:latin typeface="Montserrat SemiBold" panose="00000700000000000000" pitchFamily="2" charset="0"/>
            </a:endParaRPr>
          </a:p>
          <a:p>
            <a:pPr algn="ctr">
              <a:spcAft>
                <a:spcPts val="800"/>
              </a:spcAft>
            </a:pPr>
            <a:r>
              <a:rPr lang="en-US" sz="1050" b="1" dirty="0">
                <a:solidFill>
                  <a:srgbClr val="FF636C"/>
                </a:solidFill>
                <a:latin typeface="Montserrat Black" panose="00000A00000000000000" pitchFamily="50" charset="0"/>
              </a:rPr>
              <a:t>Civic participation in the city</a:t>
            </a:r>
            <a:r>
              <a:rPr lang="en-US" sz="1050" dirty="0">
                <a:solidFill>
                  <a:srgbClr val="FF636C"/>
                </a:solidFill>
                <a:latin typeface="Montserrat SemiBold" panose="00000700000000000000" pitchFamily="2" charset="0"/>
              </a:rPr>
              <a:t>= </a:t>
            </a:r>
          </a:p>
          <a:p>
            <a:pPr>
              <a:spcAft>
                <a:spcPts val="800"/>
              </a:spcAft>
            </a:pPr>
            <a:r>
              <a:rPr lang="en-US" sz="1050" dirty="0">
                <a:solidFill>
                  <a:srgbClr val="FF636C"/>
                </a:solidFill>
                <a:latin typeface="Montserrat SemiBold" panose="00000700000000000000" pitchFamily="2" charset="0"/>
              </a:rPr>
              <a:t>                                   Nº of evaluations carried out</a:t>
            </a:r>
          </a:p>
          <a:p>
            <a:pPr>
              <a:spcAft>
                <a:spcPts val="800"/>
              </a:spcAft>
            </a:pPr>
            <a:r>
              <a:rPr lang="en-US" sz="1050" dirty="0">
                <a:solidFill>
                  <a:srgbClr val="FF636C"/>
                </a:solidFill>
                <a:latin typeface="Montserrat SemiBold" panose="00000700000000000000" pitchFamily="2" charset="0"/>
              </a:rPr>
              <a:t>(Nº of players) x ((Nº of players)x (Nº of Ideas) - (Nº of Ideas) </a:t>
            </a:r>
            <a:endParaRPr lang="pt-PT" sz="1050" dirty="0">
              <a:solidFill>
                <a:srgbClr val="FF636C"/>
              </a:solidFill>
              <a:latin typeface="Montserrat SemiBold" panose="00000700000000000000" pitchFamily="2" charset="0"/>
            </a:endParaRPr>
          </a:p>
        </p:txBody>
      </p:sp>
      <p:sp>
        <p:nvSpPr>
          <p:cNvPr id="15" name="Rectangle 9">
            <a:extLst>
              <a:ext uri="{FF2B5EF4-FFF2-40B4-BE49-F238E27FC236}">
                <a16:creationId xmlns:a16="http://schemas.microsoft.com/office/drawing/2014/main" id="{49F937E0-747D-5ECA-09F6-0BDF12268511}"/>
              </a:ext>
            </a:extLst>
          </p:cNvPr>
          <p:cNvSpPr/>
          <p:nvPr/>
        </p:nvSpPr>
        <p:spPr>
          <a:xfrm flipH="1">
            <a:off x="4925021" y="5836797"/>
            <a:ext cx="1623280" cy="747150"/>
          </a:xfrm>
          <a:prstGeom prst="roundRect">
            <a:avLst>
              <a:gd name="adj" fmla="val 938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rIns="216000" anchor="ctr"/>
          <a:lstStyle/>
          <a:p>
            <a:pPr algn="ctr">
              <a:spcAft>
                <a:spcPts val="800"/>
              </a:spcAft>
            </a:pPr>
            <a:r>
              <a:rPr lang="en-US" sz="1050" dirty="0">
                <a:solidFill>
                  <a:srgbClr val="FF636C"/>
                </a:solidFill>
                <a:latin typeface="Montserrat SemiBold" panose="00000700000000000000" pitchFamily="2" charset="0"/>
              </a:rPr>
              <a:t>(Nº of Ideas)</a:t>
            </a:r>
          </a:p>
          <a:p>
            <a:pPr algn="ctr">
              <a:spcAft>
                <a:spcPts val="800"/>
              </a:spcAft>
            </a:pPr>
            <a:r>
              <a:rPr lang="en-US" sz="1050" dirty="0">
                <a:solidFill>
                  <a:srgbClr val="FF636C"/>
                </a:solidFill>
                <a:latin typeface="Montserrat SemiBold" panose="00000700000000000000" pitchFamily="2" charset="0"/>
              </a:rPr>
              <a:t>Target </a:t>
            </a:r>
            <a:r>
              <a:rPr lang="en-US" sz="1050" dirty="0" err="1">
                <a:solidFill>
                  <a:srgbClr val="FF636C"/>
                </a:solidFill>
                <a:latin typeface="Montserrat SemiBold" panose="00000700000000000000" pitchFamily="2" charset="0"/>
              </a:rPr>
              <a:t>Ideia</a:t>
            </a:r>
            <a:endParaRPr lang="pt-PT" sz="1050" dirty="0">
              <a:solidFill>
                <a:srgbClr val="FF636C"/>
              </a:solidFill>
              <a:latin typeface="Montserrat SemiBold" panose="00000700000000000000" pitchFamily="2" charset="0"/>
            </a:endParaRPr>
          </a:p>
        </p:txBody>
      </p:sp>
      <p:cxnSp>
        <p:nvCxnSpPr>
          <p:cNvPr id="16" name="Conexão reta 15">
            <a:extLst>
              <a:ext uri="{FF2B5EF4-FFF2-40B4-BE49-F238E27FC236}">
                <a16:creationId xmlns:a16="http://schemas.microsoft.com/office/drawing/2014/main" id="{50A0FAF9-3B54-237B-95C1-15C1A1A6B5E6}"/>
              </a:ext>
            </a:extLst>
          </p:cNvPr>
          <p:cNvCxnSpPr>
            <a:cxnSpLocks/>
          </p:cNvCxnSpPr>
          <p:nvPr/>
        </p:nvCxnSpPr>
        <p:spPr>
          <a:xfrm>
            <a:off x="764999" y="6250885"/>
            <a:ext cx="3960000" cy="0"/>
          </a:xfrm>
          <a:prstGeom prst="line">
            <a:avLst/>
          </a:prstGeom>
          <a:ln>
            <a:solidFill>
              <a:srgbClr val="752783"/>
            </a:solidFill>
          </a:ln>
        </p:spPr>
        <p:style>
          <a:lnRef idx="2">
            <a:schemeClr val="accent1"/>
          </a:lnRef>
          <a:fillRef idx="0">
            <a:schemeClr val="accent1"/>
          </a:fillRef>
          <a:effectRef idx="1">
            <a:schemeClr val="accent1"/>
          </a:effectRef>
          <a:fontRef idx="minor">
            <a:schemeClr val="tx1"/>
          </a:fontRef>
        </p:style>
      </p:cxnSp>
      <p:cxnSp>
        <p:nvCxnSpPr>
          <p:cNvPr id="13" name="Conexão reta 12">
            <a:extLst>
              <a:ext uri="{FF2B5EF4-FFF2-40B4-BE49-F238E27FC236}">
                <a16:creationId xmlns:a16="http://schemas.microsoft.com/office/drawing/2014/main" id="{DCF8ADC5-AB4C-9F94-14DB-E8D48AFF2E20}"/>
              </a:ext>
            </a:extLst>
          </p:cNvPr>
          <p:cNvCxnSpPr>
            <a:cxnSpLocks/>
          </p:cNvCxnSpPr>
          <p:nvPr/>
        </p:nvCxnSpPr>
        <p:spPr>
          <a:xfrm flipH="1">
            <a:off x="5210772" y="6241360"/>
            <a:ext cx="1066201" cy="0"/>
          </a:xfrm>
          <a:prstGeom prst="line">
            <a:avLst/>
          </a:prstGeom>
          <a:ln>
            <a:solidFill>
              <a:srgbClr val="752783"/>
            </a:solidFill>
          </a:ln>
        </p:spPr>
        <p:style>
          <a:lnRef idx="2">
            <a:schemeClr val="accent1"/>
          </a:lnRef>
          <a:fillRef idx="0">
            <a:schemeClr val="accent1"/>
          </a:fillRef>
          <a:effectRef idx="1">
            <a:schemeClr val="accent1"/>
          </a:effectRef>
          <a:fontRef idx="minor">
            <a:schemeClr val="tx1"/>
          </a:fontRef>
        </p:style>
      </p:cxnSp>
      <p:sp>
        <p:nvSpPr>
          <p:cNvPr id="21" name="CaixaDeTexto 20">
            <a:extLst>
              <a:ext uri="{FF2B5EF4-FFF2-40B4-BE49-F238E27FC236}">
                <a16:creationId xmlns:a16="http://schemas.microsoft.com/office/drawing/2014/main" id="{920A1209-75BA-85A9-C259-F3FE25EF208A}"/>
              </a:ext>
            </a:extLst>
          </p:cNvPr>
          <p:cNvSpPr txBox="1"/>
          <p:nvPr/>
        </p:nvSpPr>
        <p:spPr>
          <a:xfrm>
            <a:off x="4830208" y="6057193"/>
            <a:ext cx="243474" cy="369332"/>
          </a:xfrm>
          <a:prstGeom prst="rect">
            <a:avLst/>
          </a:prstGeom>
          <a:noFill/>
        </p:spPr>
        <p:txBody>
          <a:bodyPr wrap="square" rtlCol="0">
            <a:spAutoFit/>
          </a:bodyPr>
          <a:lstStyle/>
          <a:p>
            <a:r>
              <a:rPr lang="pt-PT" dirty="0">
                <a:solidFill>
                  <a:srgbClr val="752783"/>
                </a:solidFill>
              </a:rPr>
              <a:t>X</a:t>
            </a:r>
          </a:p>
        </p:txBody>
      </p:sp>
    </p:spTree>
    <p:extLst>
      <p:ext uri="{BB962C8B-B14F-4D97-AF65-F5344CB8AC3E}">
        <p14:creationId xmlns:p14="http://schemas.microsoft.com/office/powerpoint/2010/main" val="29516757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46C001-DB8F-6929-5A4D-EDEC65581DF1}"/>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pic>
        <p:nvPicPr>
          <p:cNvPr id="3" name="Imagem 2">
            <a:extLst>
              <a:ext uri="{FF2B5EF4-FFF2-40B4-BE49-F238E27FC236}">
                <a16:creationId xmlns:a16="http://schemas.microsoft.com/office/drawing/2014/main" id="{2D519855-2305-B027-508E-2EDF0DA91334}"/>
              </a:ext>
            </a:extLst>
          </p:cNvPr>
          <p:cNvPicPr>
            <a:picLocks noChangeAspect="1"/>
          </p:cNvPicPr>
          <p:nvPr/>
        </p:nvPicPr>
        <p:blipFill>
          <a:blip r:embed="rId2"/>
          <a:stretch>
            <a:fillRect/>
          </a:stretch>
        </p:blipFill>
        <p:spPr>
          <a:xfrm>
            <a:off x="425173" y="889000"/>
            <a:ext cx="8166654" cy="4572000"/>
          </a:xfrm>
          <a:prstGeom prst="rect">
            <a:avLst/>
          </a:prstGeom>
        </p:spPr>
      </p:pic>
      <p:sp>
        <p:nvSpPr>
          <p:cNvPr id="6" name="CaixaDeTexto 5">
            <a:extLst>
              <a:ext uri="{FF2B5EF4-FFF2-40B4-BE49-F238E27FC236}">
                <a16:creationId xmlns:a16="http://schemas.microsoft.com/office/drawing/2014/main" id="{DD8EE464-AEBC-CFD9-CFE9-1B45B9FF4A1F}"/>
              </a:ext>
            </a:extLst>
          </p:cNvPr>
          <p:cNvSpPr txBox="1"/>
          <p:nvPr/>
        </p:nvSpPr>
        <p:spPr>
          <a:xfrm>
            <a:off x="9061727" y="889000"/>
            <a:ext cx="2705100" cy="2985433"/>
          </a:xfrm>
          <a:prstGeom prst="rect">
            <a:avLst/>
          </a:prstGeom>
          <a:noFill/>
        </p:spPr>
        <p:txBody>
          <a:bodyPr wrap="square">
            <a:spAutoFit/>
          </a:bodyPr>
          <a:lstStyle/>
          <a:p>
            <a:pPr>
              <a:spcAft>
                <a:spcPts val="800"/>
              </a:spcAft>
              <a:buClr>
                <a:srgbClr val="FF636C"/>
              </a:buClr>
            </a:pPr>
            <a:r>
              <a:rPr lang="en-US" sz="1600" b="1" dirty="0">
                <a:solidFill>
                  <a:schemeClr val="bg1"/>
                </a:solidFill>
                <a:latin typeface="Montserrat" panose="02000505000000020004" pitchFamily="2" charset="0"/>
              </a:rPr>
              <a:t>Resources</a:t>
            </a:r>
          </a:p>
          <a:p>
            <a:pPr>
              <a:spcAft>
                <a:spcPts val="800"/>
              </a:spcAft>
              <a:buClr>
                <a:srgbClr val="FF636C"/>
              </a:buClr>
            </a:pPr>
            <a:r>
              <a:rPr lang="en-US" sz="1200" dirty="0">
                <a:solidFill>
                  <a:schemeClr val="bg1"/>
                </a:solidFill>
                <a:latin typeface="Montserrat" panose="02000505000000020004" pitchFamily="2" charset="0"/>
              </a:rPr>
              <a:t>The trainee will have access to statistical &amp; theoretical support on each of the problems - "what the problem is; real statistical data on the problem; impact on society".</a:t>
            </a:r>
          </a:p>
          <a:p>
            <a:pPr>
              <a:spcAft>
                <a:spcPts val="800"/>
              </a:spcAft>
              <a:buClr>
                <a:srgbClr val="FF636C"/>
              </a:buClr>
            </a:pPr>
            <a:endParaRPr lang="en-US" sz="1200" dirty="0">
              <a:solidFill>
                <a:schemeClr val="bg1"/>
              </a:solidFill>
              <a:latin typeface="Montserrat" panose="02000505000000020004" pitchFamily="2" charset="0"/>
            </a:endParaRPr>
          </a:p>
          <a:p>
            <a:pPr>
              <a:spcAft>
                <a:spcPts val="800"/>
              </a:spcAft>
              <a:buClr>
                <a:srgbClr val="FF636C"/>
              </a:buClr>
            </a:pPr>
            <a:r>
              <a:rPr lang="en-US" sz="1200" dirty="0">
                <a:solidFill>
                  <a:schemeClr val="bg1"/>
                </a:solidFill>
                <a:latin typeface="Montserrat" panose="02000505000000020004" pitchFamily="2" charset="0"/>
              </a:rPr>
              <a:t>Type of material included: </a:t>
            </a:r>
          </a:p>
          <a:p>
            <a:pPr marL="171450" indent="-171450">
              <a:spcAft>
                <a:spcPts val="800"/>
              </a:spcAft>
              <a:buClr>
                <a:schemeClr val="bg1"/>
              </a:buClr>
              <a:buFont typeface="Arial" panose="020B0604020202020204" pitchFamily="34" charset="0"/>
              <a:buChar char="•"/>
            </a:pPr>
            <a:r>
              <a:rPr lang="en-US" sz="1200" dirty="0">
                <a:solidFill>
                  <a:schemeClr val="bg1"/>
                </a:solidFill>
                <a:latin typeface="Montserrat" panose="02000505000000020004" pitchFamily="2" charset="0"/>
              </a:rPr>
              <a:t>Videos</a:t>
            </a:r>
          </a:p>
          <a:p>
            <a:pPr marL="171450" indent="-171450">
              <a:spcAft>
                <a:spcPts val="800"/>
              </a:spcAft>
              <a:buClr>
                <a:schemeClr val="bg1"/>
              </a:buClr>
              <a:buFont typeface="Arial" panose="020B0604020202020204" pitchFamily="34" charset="0"/>
              <a:buChar char="•"/>
            </a:pPr>
            <a:r>
              <a:rPr lang="en-US" sz="1200" dirty="0">
                <a:solidFill>
                  <a:schemeClr val="bg1"/>
                </a:solidFill>
                <a:latin typeface="Montserrat" panose="02000505000000020004" pitchFamily="2" charset="0"/>
              </a:rPr>
              <a:t>PDF (Articles)</a:t>
            </a:r>
          </a:p>
          <a:p>
            <a:pPr marL="171450" indent="-171450">
              <a:spcAft>
                <a:spcPts val="800"/>
              </a:spcAft>
              <a:buClr>
                <a:schemeClr val="bg1"/>
              </a:buClr>
              <a:buFont typeface="Arial" panose="020B0604020202020204" pitchFamily="34" charset="0"/>
              <a:buChar char="•"/>
            </a:pPr>
            <a:r>
              <a:rPr lang="en-US" sz="1200" dirty="0">
                <a:solidFill>
                  <a:schemeClr val="bg1"/>
                </a:solidFill>
                <a:latin typeface="Montserrat" panose="02000505000000020004" pitchFamily="2" charset="0"/>
              </a:rPr>
              <a:t>Web pages</a:t>
            </a:r>
          </a:p>
        </p:txBody>
      </p:sp>
    </p:spTree>
    <p:extLst>
      <p:ext uri="{BB962C8B-B14F-4D97-AF65-F5344CB8AC3E}">
        <p14:creationId xmlns:p14="http://schemas.microsoft.com/office/powerpoint/2010/main" val="49712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1023596C-9016-CE4E-48D9-E935057FA597}"/>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50" name="Retângulo 49">
            <a:extLst>
              <a:ext uri="{FF2B5EF4-FFF2-40B4-BE49-F238E27FC236}">
                <a16:creationId xmlns:a16="http://schemas.microsoft.com/office/drawing/2014/main" id="{1C19D469-C2F2-D98E-C908-F7C0807B1DD0}"/>
              </a:ext>
            </a:extLst>
          </p:cNvPr>
          <p:cNvSpPr/>
          <p:nvPr/>
        </p:nvSpPr>
        <p:spPr>
          <a:xfrm>
            <a:off x="6096000"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4" name="TextBox 14">
            <a:extLst>
              <a:ext uri="{FF2B5EF4-FFF2-40B4-BE49-F238E27FC236}">
                <a16:creationId xmlns:a16="http://schemas.microsoft.com/office/drawing/2014/main" id="{B0263D04-B4A4-98E8-C12A-DB9A8317A17E}"/>
              </a:ext>
            </a:extLst>
          </p:cNvPr>
          <p:cNvSpPr txBox="1"/>
          <p:nvPr/>
        </p:nvSpPr>
        <p:spPr>
          <a:xfrm>
            <a:off x="641919" y="636198"/>
            <a:ext cx="8706821" cy="496161"/>
          </a:xfrm>
          <a:prstGeom prst="rect">
            <a:avLst/>
          </a:prstGeom>
        </p:spPr>
        <p:txBody>
          <a:bodyPr wrap="square" lIns="0" tIns="0" rIns="0" bIns="0" rtlCol="0" anchor="t">
            <a:spAutoFit/>
          </a:bodyPr>
          <a:lstStyle/>
          <a:p>
            <a:pPr>
              <a:lnSpc>
                <a:spcPts val="4480"/>
              </a:lnSpc>
            </a:pPr>
            <a:r>
              <a:rPr lang="en-US" sz="2000" dirty="0">
                <a:solidFill>
                  <a:schemeClr val="bg1"/>
                </a:solidFill>
                <a:latin typeface="Montserrat SemiBold" panose="00000700000000000000" pitchFamily="2" charset="0"/>
                <a:ea typeface="Roboto" panose="02000000000000000000" pitchFamily="2" charset="0"/>
                <a:cs typeface="Roboto" panose="02000000000000000000" pitchFamily="2" charset="0"/>
              </a:rPr>
              <a:t>Points, Rewards &amp; Penalties</a:t>
            </a:r>
            <a:endParaRPr lang="en-US" sz="2000" dirty="0">
              <a:solidFill>
                <a:schemeClr val="bg1"/>
              </a:solidFill>
              <a:latin typeface="Montserrat SemiBold" panose="00000700000000000000" pitchFamily="2" charset="0"/>
            </a:endParaRPr>
          </a:p>
        </p:txBody>
      </p:sp>
      <p:sp>
        <p:nvSpPr>
          <p:cNvPr id="12" name="CaixaDeTexto 11">
            <a:extLst>
              <a:ext uri="{FF2B5EF4-FFF2-40B4-BE49-F238E27FC236}">
                <a16:creationId xmlns:a16="http://schemas.microsoft.com/office/drawing/2014/main" id="{90382644-FF08-AB55-5203-222F1FAB175B}"/>
              </a:ext>
            </a:extLst>
          </p:cNvPr>
          <p:cNvSpPr txBox="1"/>
          <p:nvPr/>
        </p:nvSpPr>
        <p:spPr>
          <a:xfrm>
            <a:off x="599889" y="1375785"/>
            <a:ext cx="5271066" cy="3847207"/>
          </a:xfrm>
          <a:prstGeom prst="rect">
            <a:avLst/>
          </a:prstGeom>
          <a:noFill/>
        </p:spPr>
        <p:txBody>
          <a:bodyPr wrap="square">
            <a:spAutoFit/>
          </a:bodyPr>
          <a:lstStyle/>
          <a:p>
            <a:pPr>
              <a:spcAft>
                <a:spcPts val="800"/>
              </a:spcAft>
            </a:pPr>
            <a:r>
              <a:rPr lang="pt-BR" sz="1200" b="1" dirty="0">
                <a:solidFill>
                  <a:schemeClr val="bg1"/>
                </a:solidFill>
                <a:latin typeface="Montserrat" panose="02000505000000020004" pitchFamily="2" charset="0"/>
                <a:ea typeface="Calibri" panose="020F0502020204030204" pitchFamily="34" charset="0"/>
                <a:cs typeface="Times New Roman" panose="02020603050405020304" pitchFamily="18" charset="0"/>
              </a:rPr>
              <a:t>Earn Points</a:t>
            </a:r>
          </a:p>
          <a:p>
            <a:pPr>
              <a:spcAft>
                <a:spcPts val="800"/>
              </a:spcAft>
            </a:pPr>
            <a:r>
              <a:rPr lang="en-US" sz="1200" dirty="0">
                <a:solidFill>
                  <a:schemeClr val="bg1"/>
                </a:solidFill>
                <a:latin typeface="Montserrat" panose="02000505000000020004" pitchFamily="2" charset="0"/>
                <a:ea typeface="Calibri" panose="020F0502020204030204" pitchFamily="34" charset="0"/>
                <a:cs typeface="Times New Roman" panose="02020603050405020304" pitchFamily="18" charset="0"/>
              </a:rPr>
              <a:t>In addition to the visual impact that individual and team decisions have on the city and the needs bars, trainees will receive individual points during the execution of the challenges. Specifically at the following moments:</a:t>
            </a:r>
          </a:p>
          <a:p>
            <a:pPr marL="628650" lvl="1" indent="-171450">
              <a:spcAft>
                <a:spcPts val="800"/>
              </a:spcAft>
              <a:buClr>
                <a:schemeClr val="bg1"/>
              </a:buClr>
              <a:buFont typeface="Arial" panose="020B0604020202020204" pitchFamily="34" charset="0"/>
              <a:buChar char="•"/>
            </a:pPr>
            <a:r>
              <a:rPr lang="en-US" sz="1200" dirty="0">
                <a:solidFill>
                  <a:schemeClr val="bg1"/>
                </a:solidFill>
                <a:latin typeface="Montserrat" panose="02000505000000020004" pitchFamily="2" charset="0"/>
              </a:rPr>
              <a:t>every time they participate in the “Showcase of Ideas”. For every comment they make in this space, the trainee receives +100 points.</a:t>
            </a:r>
          </a:p>
          <a:p>
            <a:pPr marL="628650" lvl="1" indent="-171450">
              <a:spcAft>
                <a:spcPts val="800"/>
              </a:spcAft>
              <a:buClr>
                <a:schemeClr val="bg1"/>
              </a:buClr>
              <a:buFont typeface="Arial" panose="020B0604020202020204" pitchFamily="34" charset="0"/>
              <a:buChar char="•"/>
            </a:pPr>
            <a:r>
              <a:rPr lang="en-US" sz="1200" dirty="0">
                <a:solidFill>
                  <a:schemeClr val="bg1"/>
                </a:solidFill>
                <a:latin typeface="Montserrat" panose="02000505000000020004" pitchFamily="2" charset="0"/>
              </a:rPr>
              <a:t>every time a learner receives a reaction (stars) on the “Showcase of Ideas”, in their comment (+100 points per star).</a:t>
            </a:r>
          </a:p>
          <a:p>
            <a:pPr>
              <a:spcAft>
                <a:spcPts val="800"/>
              </a:spcAft>
            </a:pPr>
            <a:endParaRPr lang="pt-PT" sz="1200" dirty="0">
              <a:solidFill>
                <a:schemeClr val="bg1"/>
              </a:solidFill>
              <a:latin typeface="Montserrat" panose="02000505000000020004" pitchFamily="2" charset="0"/>
              <a:ea typeface="Calibri" panose="020F0502020204030204" pitchFamily="34" charset="0"/>
              <a:cs typeface="Times New Roman" panose="02020603050405020304" pitchFamily="18" charset="0"/>
            </a:endParaRPr>
          </a:p>
          <a:p>
            <a:pPr>
              <a:spcAft>
                <a:spcPts val="800"/>
              </a:spcAft>
            </a:pPr>
            <a:r>
              <a:rPr lang="en-US" sz="1200" b="1" dirty="0">
                <a:solidFill>
                  <a:schemeClr val="bg1"/>
                </a:solidFill>
                <a:latin typeface="Montserrat" panose="02000505000000020004" pitchFamily="2" charset="0"/>
                <a:ea typeface="Calibri" panose="020F0502020204030204" pitchFamily="34" charset="0"/>
                <a:cs typeface="Times New Roman" panose="02020603050405020304" pitchFamily="18" charset="0"/>
              </a:rPr>
              <a:t>Rewards &amp; Recognition</a:t>
            </a:r>
          </a:p>
          <a:p>
            <a:pPr>
              <a:spcAft>
                <a:spcPts val="800"/>
              </a:spcAft>
            </a:pPr>
            <a:r>
              <a:rPr lang="en-US" sz="1200" dirty="0">
                <a:solidFill>
                  <a:schemeClr val="bg1"/>
                </a:solidFill>
                <a:latin typeface="Montserrat" panose="02000505000000020004" pitchFamily="2" charset="0"/>
                <a:ea typeface="Calibri" panose="020F0502020204030204" pitchFamily="34" charset="0"/>
                <a:cs typeface="Times New Roman" panose="02020603050405020304" pitchFamily="18" charset="0"/>
              </a:rPr>
              <a:t>For every two ideas shared, the trainee receives a new badge (in progress) that recognize their civic participation skills and commitment to the community. The badges earned will be an evolution of the previous one. Example:</a:t>
            </a:r>
            <a:endParaRPr lang="pt-PT" sz="1200" dirty="0">
              <a:solidFill>
                <a:schemeClr val="bg1"/>
              </a:solidFill>
              <a:latin typeface="Montserrat" panose="02000505000000020004" pitchFamily="2" charset="0"/>
              <a:ea typeface="Calibri" panose="020F0502020204030204" pitchFamily="34" charset="0"/>
              <a:cs typeface="Times New Roman" panose="02020603050405020304" pitchFamily="18" charset="0"/>
            </a:endParaRPr>
          </a:p>
        </p:txBody>
      </p:sp>
      <p:grpSp>
        <p:nvGrpSpPr>
          <p:cNvPr id="14" name="Agrupar 13">
            <a:extLst>
              <a:ext uri="{FF2B5EF4-FFF2-40B4-BE49-F238E27FC236}">
                <a16:creationId xmlns:a16="http://schemas.microsoft.com/office/drawing/2014/main" id="{E3921BA2-F07C-60E0-6B62-32C199D18301}"/>
              </a:ext>
            </a:extLst>
          </p:cNvPr>
          <p:cNvGrpSpPr/>
          <p:nvPr/>
        </p:nvGrpSpPr>
        <p:grpSpPr>
          <a:xfrm>
            <a:off x="6556700" y="2007282"/>
            <a:ext cx="576648" cy="564257"/>
            <a:chOff x="3833290" y="1756872"/>
            <a:chExt cx="495994" cy="485336"/>
          </a:xfrm>
        </p:grpSpPr>
        <p:sp>
          <p:nvSpPr>
            <p:cNvPr id="17" name="Oval 16">
              <a:extLst>
                <a:ext uri="{FF2B5EF4-FFF2-40B4-BE49-F238E27FC236}">
                  <a16:creationId xmlns:a16="http://schemas.microsoft.com/office/drawing/2014/main" id="{8F21CEB0-696F-F433-8BE2-39C02BCF0B22}"/>
                </a:ext>
              </a:extLst>
            </p:cNvPr>
            <p:cNvSpPr>
              <a:spLocks noChangeAspect="1"/>
            </p:cNvSpPr>
            <p:nvPr/>
          </p:nvSpPr>
          <p:spPr>
            <a:xfrm>
              <a:off x="3833290" y="1756872"/>
              <a:ext cx="495994" cy="485336"/>
            </a:xfrm>
            <a:prstGeom prst="ellipse">
              <a:avLst/>
            </a:prstGeom>
            <a:gradFill>
              <a:gsLst>
                <a:gs pos="0">
                  <a:srgbClr val="CFAE99"/>
                </a:gs>
                <a:gs pos="85000">
                  <a:srgbClr val="6A2E00"/>
                </a:gs>
              </a:gsLst>
              <a:lin ang="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636C"/>
                </a:solidFill>
                <a:latin typeface="Montserrat Light" panose="00000400000000000000" pitchFamily="2" charset="0"/>
              </a:endParaRPr>
            </a:p>
          </p:txBody>
        </p:sp>
        <p:pic>
          <p:nvPicPr>
            <p:cNvPr id="18" name="Gráfico 17" descr="Diamante destaque">
              <a:extLst>
                <a:ext uri="{FF2B5EF4-FFF2-40B4-BE49-F238E27FC236}">
                  <a16:creationId xmlns:a16="http://schemas.microsoft.com/office/drawing/2014/main" id="{985AE8AB-98EB-D015-B71C-60B38F84699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98772" y="1827073"/>
              <a:ext cx="365031" cy="365031"/>
            </a:xfrm>
            <a:prstGeom prst="rect">
              <a:avLst/>
            </a:prstGeom>
          </p:spPr>
        </p:pic>
      </p:grpSp>
      <p:grpSp>
        <p:nvGrpSpPr>
          <p:cNvPr id="19" name="Agrupar 18">
            <a:extLst>
              <a:ext uri="{FF2B5EF4-FFF2-40B4-BE49-F238E27FC236}">
                <a16:creationId xmlns:a16="http://schemas.microsoft.com/office/drawing/2014/main" id="{10FE4C24-8CE7-11F9-1E02-854CED6BA65E}"/>
              </a:ext>
            </a:extLst>
          </p:cNvPr>
          <p:cNvGrpSpPr/>
          <p:nvPr/>
        </p:nvGrpSpPr>
        <p:grpSpPr>
          <a:xfrm>
            <a:off x="7448453" y="2007282"/>
            <a:ext cx="576648" cy="564257"/>
            <a:chOff x="3833290" y="1756872"/>
            <a:chExt cx="495994" cy="485336"/>
          </a:xfrm>
        </p:grpSpPr>
        <p:sp>
          <p:nvSpPr>
            <p:cNvPr id="20" name="Oval 19">
              <a:extLst>
                <a:ext uri="{FF2B5EF4-FFF2-40B4-BE49-F238E27FC236}">
                  <a16:creationId xmlns:a16="http://schemas.microsoft.com/office/drawing/2014/main" id="{4E14E56C-3C55-0BBC-2EAB-3E77E38548EA}"/>
                </a:ext>
              </a:extLst>
            </p:cNvPr>
            <p:cNvSpPr>
              <a:spLocks noChangeAspect="1"/>
            </p:cNvSpPr>
            <p:nvPr/>
          </p:nvSpPr>
          <p:spPr>
            <a:xfrm>
              <a:off x="3833290" y="1756872"/>
              <a:ext cx="495994" cy="485336"/>
            </a:xfrm>
            <a:prstGeom prst="ellipse">
              <a:avLst/>
            </a:prstGeom>
            <a:gradFill>
              <a:gsLst>
                <a:gs pos="0">
                  <a:srgbClr val="BEBDC4"/>
                </a:gs>
                <a:gs pos="85000">
                  <a:srgbClr val="757D8A"/>
                </a:gs>
              </a:gsLst>
              <a:lin ang="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636C"/>
                </a:solidFill>
                <a:latin typeface="Montserrat Light" panose="00000400000000000000" pitchFamily="2" charset="0"/>
              </a:endParaRPr>
            </a:p>
          </p:txBody>
        </p:sp>
        <p:pic>
          <p:nvPicPr>
            <p:cNvPr id="22" name="Gráfico 21" descr="Diamante destaque">
              <a:extLst>
                <a:ext uri="{FF2B5EF4-FFF2-40B4-BE49-F238E27FC236}">
                  <a16:creationId xmlns:a16="http://schemas.microsoft.com/office/drawing/2014/main" id="{238474E1-2A53-058D-7316-0FA5409A73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98772" y="1827073"/>
              <a:ext cx="365031" cy="365031"/>
            </a:xfrm>
            <a:prstGeom prst="rect">
              <a:avLst/>
            </a:prstGeom>
          </p:spPr>
        </p:pic>
      </p:grpSp>
      <p:grpSp>
        <p:nvGrpSpPr>
          <p:cNvPr id="23" name="Agrupar 22">
            <a:extLst>
              <a:ext uri="{FF2B5EF4-FFF2-40B4-BE49-F238E27FC236}">
                <a16:creationId xmlns:a16="http://schemas.microsoft.com/office/drawing/2014/main" id="{35BD0FCA-394F-4724-AB1E-2830A2C4C86B}"/>
              </a:ext>
            </a:extLst>
          </p:cNvPr>
          <p:cNvGrpSpPr/>
          <p:nvPr/>
        </p:nvGrpSpPr>
        <p:grpSpPr>
          <a:xfrm>
            <a:off x="8340206" y="2007282"/>
            <a:ext cx="576648" cy="564257"/>
            <a:chOff x="3833290" y="1756872"/>
            <a:chExt cx="495994" cy="485336"/>
          </a:xfrm>
        </p:grpSpPr>
        <p:sp>
          <p:nvSpPr>
            <p:cNvPr id="24" name="Oval 23">
              <a:extLst>
                <a:ext uri="{FF2B5EF4-FFF2-40B4-BE49-F238E27FC236}">
                  <a16:creationId xmlns:a16="http://schemas.microsoft.com/office/drawing/2014/main" id="{20047C61-DA3E-DB86-C4A0-ACAE78DC435E}"/>
                </a:ext>
              </a:extLst>
            </p:cNvPr>
            <p:cNvSpPr>
              <a:spLocks noChangeAspect="1"/>
            </p:cNvSpPr>
            <p:nvPr/>
          </p:nvSpPr>
          <p:spPr>
            <a:xfrm>
              <a:off x="3833290" y="1756872"/>
              <a:ext cx="495994" cy="485336"/>
            </a:xfrm>
            <a:prstGeom prst="ellipse">
              <a:avLst/>
            </a:prstGeom>
            <a:gradFill>
              <a:gsLst>
                <a:gs pos="0">
                  <a:srgbClr val="DCBE42"/>
                </a:gs>
                <a:gs pos="85000">
                  <a:srgbClr val="B48521"/>
                </a:gs>
              </a:gsLst>
              <a:lin ang="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636C"/>
                </a:solidFill>
                <a:latin typeface="Montserrat Light" panose="00000400000000000000" pitchFamily="2" charset="0"/>
              </a:endParaRPr>
            </a:p>
          </p:txBody>
        </p:sp>
        <p:pic>
          <p:nvPicPr>
            <p:cNvPr id="25" name="Gráfico 24" descr="Diamante destaque">
              <a:extLst>
                <a:ext uri="{FF2B5EF4-FFF2-40B4-BE49-F238E27FC236}">
                  <a16:creationId xmlns:a16="http://schemas.microsoft.com/office/drawing/2014/main" id="{22D84A05-86E1-FA73-A669-F30F4A61C21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98772" y="1827073"/>
              <a:ext cx="365031" cy="365031"/>
            </a:xfrm>
            <a:prstGeom prst="rect">
              <a:avLst/>
            </a:prstGeom>
          </p:spPr>
        </p:pic>
      </p:grpSp>
      <p:grpSp>
        <p:nvGrpSpPr>
          <p:cNvPr id="26" name="Agrupar 25">
            <a:extLst>
              <a:ext uri="{FF2B5EF4-FFF2-40B4-BE49-F238E27FC236}">
                <a16:creationId xmlns:a16="http://schemas.microsoft.com/office/drawing/2014/main" id="{09CF5B94-2603-2169-16C8-EE1880D7D6BF}"/>
              </a:ext>
            </a:extLst>
          </p:cNvPr>
          <p:cNvGrpSpPr/>
          <p:nvPr/>
        </p:nvGrpSpPr>
        <p:grpSpPr>
          <a:xfrm>
            <a:off x="9231959" y="2007282"/>
            <a:ext cx="576648" cy="564257"/>
            <a:chOff x="3833290" y="1756872"/>
            <a:chExt cx="495994" cy="485336"/>
          </a:xfrm>
        </p:grpSpPr>
        <p:sp>
          <p:nvSpPr>
            <p:cNvPr id="27" name="Oval 26">
              <a:extLst>
                <a:ext uri="{FF2B5EF4-FFF2-40B4-BE49-F238E27FC236}">
                  <a16:creationId xmlns:a16="http://schemas.microsoft.com/office/drawing/2014/main" id="{BBE41D9F-169A-658D-88CB-A455D1905559}"/>
                </a:ext>
              </a:extLst>
            </p:cNvPr>
            <p:cNvSpPr>
              <a:spLocks noChangeAspect="1"/>
            </p:cNvSpPr>
            <p:nvPr/>
          </p:nvSpPr>
          <p:spPr>
            <a:xfrm>
              <a:off x="3833290" y="1756872"/>
              <a:ext cx="495994" cy="485336"/>
            </a:xfrm>
            <a:prstGeom prst="ellipse">
              <a:avLst/>
            </a:prstGeom>
            <a:gradFill>
              <a:gsLst>
                <a:gs pos="0">
                  <a:srgbClr val="FF636C"/>
                </a:gs>
                <a:gs pos="85000">
                  <a:srgbClr val="89317E"/>
                </a:gs>
              </a:gsLst>
              <a:lin ang="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636C"/>
                </a:solidFill>
                <a:latin typeface="Montserrat Light" panose="00000400000000000000" pitchFamily="2" charset="0"/>
              </a:endParaRPr>
            </a:p>
          </p:txBody>
        </p:sp>
        <p:pic>
          <p:nvPicPr>
            <p:cNvPr id="28" name="Gráfico 27" descr="Diamante destaque">
              <a:extLst>
                <a:ext uri="{FF2B5EF4-FFF2-40B4-BE49-F238E27FC236}">
                  <a16:creationId xmlns:a16="http://schemas.microsoft.com/office/drawing/2014/main" id="{ACEB4FF5-B13A-45C6-460B-0AADD316C9A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98772" y="1827073"/>
              <a:ext cx="365031" cy="365031"/>
            </a:xfrm>
            <a:prstGeom prst="rect">
              <a:avLst/>
            </a:prstGeom>
          </p:spPr>
        </p:pic>
      </p:grpSp>
      <p:grpSp>
        <p:nvGrpSpPr>
          <p:cNvPr id="29" name="Agrupar 28">
            <a:extLst>
              <a:ext uri="{FF2B5EF4-FFF2-40B4-BE49-F238E27FC236}">
                <a16:creationId xmlns:a16="http://schemas.microsoft.com/office/drawing/2014/main" id="{C6BF7D88-AE44-4068-20FD-15C1A47AB575}"/>
              </a:ext>
            </a:extLst>
          </p:cNvPr>
          <p:cNvGrpSpPr/>
          <p:nvPr/>
        </p:nvGrpSpPr>
        <p:grpSpPr>
          <a:xfrm>
            <a:off x="10123712" y="2007282"/>
            <a:ext cx="576648" cy="564257"/>
            <a:chOff x="3833290" y="1756872"/>
            <a:chExt cx="495994" cy="485336"/>
          </a:xfrm>
        </p:grpSpPr>
        <p:sp>
          <p:nvSpPr>
            <p:cNvPr id="30" name="Oval 29">
              <a:extLst>
                <a:ext uri="{FF2B5EF4-FFF2-40B4-BE49-F238E27FC236}">
                  <a16:creationId xmlns:a16="http://schemas.microsoft.com/office/drawing/2014/main" id="{066205B3-2DA9-72C7-2102-F840ADDBD488}"/>
                </a:ext>
              </a:extLst>
            </p:cNvPr>
            <p:cNvSpPr>
              <a:spLocks noChangeAspect="1"/>
            </p:cNvSpPr>
            <p:nvPr/>
          </p:nvSpPr>
          <p:spPr>
            <a:xfrm>
              <a:off x="3833290" y="1756872"/>
              <a:ext cx="495994" cy="485336"/>
            </a:xfrm>
            <a:prstGeom prst="ellipse">
              <a:avLst/>
            </a:prstGeom>
            <a:gradFill>
              <a:gsLst>
                <a:gs pos="0">
                  <a:schemeClr val="accent1">
                    <a:lumMod val="60000"/>
                    <a:lumOff val="40000"/>
                  </a:schemeClr>
                </a:gs>
                <a:gs pos="85000">
                  <a:srgbClr val="89317E"/>
                </a:gs>
              </a:gsLst>
              <a:lin ang="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636C"/>
                </a:solidFill>
                <a:latin typeface="Montserrat Light" panose="00000400000000000000" pitchFamily="2" charset="0"/>
              </a:endParaRPr>
            </a:p>
          </p:txBody>
        </p:sp>
        <p:pic>
          <p:nvPicPr>
            <p:cNvPr id="31" name="Gráfico 30" descr="Diamante destaque">
              <a:extLst>
                <a:ext uri="{FF2B5EF4-FFF2-40B4-BE49-F238E27FC236}">
                  <a16:creationId xmlns:a16="http://schemas.microsoft.com/office/drawing/2014/main" id="{71111E50-E503-82C8-6DB8-B170080C55C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98772" y="1827073"/>
              <a:ext cx="365031" cy="365031"/>
            </a:xfrm>
            <a:prstGeom prst="rect">
              <a:avLst/>
            </a:prstGeom>
          </p:spPr>
        </p:pic>
      </p:grpSp>
      <p:grpSp>
        <p:nvGrpSpPr>
          <p:cNvPr id="32" name="Agrupar 31">
            <a:extLst>
              <a:ext uri="{FF2B5EF4-FFF2-40B4-BE49-F238E27FC236}">
                <a16:creationId xmlns:a16="http://schemas.microsoft.com/office/drawing/2014/main" id="{6E14E171-6AC4-529C-A448-2EDE0D03181A}"/>
              </a:ext>
            </a:extLst>
          </p:cNvPr>
          <p:cNvGrpSpPr/>
          <p:nvPr/>
        </p:nvGrpSpPr>
        <p:grpSpPr>
          <a:xfrm>
            <a:off x="11015465" y="2007282"/>
            <a:ext cx="576648" cy="564257"/>
            <a:chOff x="3833290" y="1756872"/>
            <a:chExt cx="495994" cy="485336"/>
          </a:xfrm>
        </p:grpSpPr>
        <p:sp>
          <p:nvSpPr>
            <p:cNvPr id="33" name="Oval 32">
              <a:extLst>
                <a:ext uri="{FF2B5EF4-FFF2-40B4-BE49-F238E27FC236}">
                  <a16:creationId xmlns:a16="http://schemas.microsoft.com/office/drawing/2014/main" id="{EB9E4D3C-4882-0B0C-B83E-F1BBBC465AF5}"/>
                </a:ext>
              </a:extLst>
            </p:cNvPr>
            <p:cNvSpPr>
              <a:spLocks noChangeAspect="1"/>
            </p:cNvSpPr>
            <p:nvPr/>
          </p:nvSpPr>
          <p:spPr>
            <a:xfrm>
              <a:off x="3833290" y="1756872"/>
              <a:ext cx="495994" cy="485336"/>
            </a:xfrm>
            <a:prstGeom prst="ellipse">
              <a:avLst/>
            </a:prstGeom>
            <a:gradFill>
              <a:gsLst>
                <a:gs pos="0">
                  <a:schemeClr val="accent6"/>
                </a:gs>
                <a:gs pos="85000">
                  <a:srgbClr val="F35F6F"/>
                </a:gs>
              </a:gsLst>
              <a:lin ang="0" scaled="1"/>
            </a:gra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636C"/>
                </a:solidFill>
                <a:latin typeface="Montserrat Light" panose="00000400000000000000" pitchFamily="2" charset="0"/>
              </a:endParaRPr>
            </a:p>
          </p:txBody>
        </p:sp>
        <p:pic>
          <p:nvPicPr>
            <p:cNvPr id="34" name="Gráfico 33" descr="Diamante destaque">
              <a:extLst>
                <a:ext uri="{FF2B5EF4-FFF2-40B4-BE49-F238E27FC236}">
                  <a16:creationId xmlns:a16="http://schemas.microsoft.com/office/drawing/2014/main" id="{CB883E65-8F57-B4F8-3384-CE538876116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98772" y="1827073"/>
              <a:ext cx="365031" cy="365031"/>
            </a:xfrm>
            <a:prstGeom prst="rect">
              <a:avLst/>
            </a:prstGeom>
          </p:spPr>
        </p:pic>
      </p:grpSp>
      <p:sp>
        <p:nvSpPr>
          <p:cNvPr id="35" name="CaixaDeTexto 34">
            <a:extLst>
              <a:ext uri="{FF2B5EF4-FFF2-40B4-BE49-F238E27FC236}">
                <a16:creationId xmlns:a16="http://schemas.microsoft.com/office/drawing/2014/main" id="{A4A0C368-06ED-8BB4-FF88-C707116E654C}"/>
              </a:ext>
            </a:extLst>
          </p:cNvPr>
          <p:cNvSpPr txBox="1"/>
          <p:nvPr/>
        </p:nvSpPr>
        <p:spPr>
          <a:xfrm>
            <a:off x="6397552" y="1516893"/>
            <a:ext cx="894944" cy="507831"/>
          </a:xfrm>
          <a:prstGeom prst="rect">
            <a:avLst/>
          </a:prstGeom>
          <a:noFill/>
        </p:spPr>
        <p:txBody>
          <a:bodyPr wrap="square">
            <a:spAutoFit/>
          </a:bodyPr>
          <a:lstStyle/>
          <a:p>
            <a:pPr algn="ctr">
              <a:spcAft>
                <a:spcPts val="800"/>
              </a:spcAft>
            </a:pPr>
            <a:r>
              <a:rPr lang="en-US" sz="9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Bronze Civic Contributor</a:t>
            </a:r>
            <a:endParaRPr lang="pt-PT" sz="900"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36" name="CaixaDeTexto 35">
            <a:extLst>
              <a:ext uri="{FF2B5EF4-FFF2-40B4-BE49-F238E27FC236}">
                <a16:creationId xmlns:a16="http://schemas.microsoft.com/office/drawing/2014/main" id="{DCB97DEC-20B1-8743-D8E2-8F570C80AD39}"/>
              </a:ext>
            </a:extLst>
          </p:cNvPr>
          <p:cNvSpPr txBox="1"/>
          <p:nvPr/>
        </p:nvSpPr>
        <p:spPr>
          <a:xfrm>
            <a:off x="7292496" y="1516893"/>
            <a:ext cx="894944" cy="507831"/>
          </a:xfrm>
          <a:prstGeom prst="rect">
            <a:avLst/>
          </a:prstGeom>
          <a:noFill/>
        </p:spPr>
        <p:txBody>
          <a:bodyPr wrap="square">
            <a:spAutoFit/>
          </a:bodyPr>
          <a:lstStyle/>
          <a:p>
            <a:pPr algn="ctr">
              <a:spcAft>
                <a:spcPts val="800"/>
              </a:spcAft>
            </a:pPr>
            <a:r>
              <a:rPr lang="en-US" sz="9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Silver Community Advocate</a:t>
            </a:r>
            <a:endParaRPr lang="pt-PT" sz="900"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37" name="CaixaDeTexto 36">
            <a:extLst>
              <a:ext uri="{FF2B5EF4-FFF2-40B4-BE49-F238E27FC236}">
                <a16:creationId xmlns:a16="http://schemas.microsoft.com/office/drawing/2014/main" id="{3AC70703-9D87-A83C-4200-813C76D26C8A}"/>
              </a:ext>
            </a:extLst>
          </p:cNvPr>
          <p:cNvSpPr txBox="1"/>
          <p:nvPr/>
        </p:nvSpPr>
        <p:spPr>
          <a:xfrm>
            <a:off x="8181058" y="1516893"/>
            <a:ext cx="894944" cy="369332"/>
          </a:xfrm>
          <a:prstGeom prst="rect">
            <a:avLst/>
          </a:prstGeom>
          <a:noFill/>
        </p:spPr>
        <p:txBody>
          <a:bodyPr wrap="square">
            <a:spAutoFit/>
          </a:bodyPr>
          <a:lstStyle/>
          <a:p>
            <a:pPr algn="ctr">
              <a:spcAft>
                <a:spcPts val="800"/>
              </a:spcAft>
            </a:pPr>
            <a:r>
              <a:rPr lang="en-US" sz="9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Golder Civic Leader</a:t>
            </a:r>
            <a:endParaRPr lang="pt-PT" sz="900"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38" name="CaixaDeTexto 37">
            <a:extLst>
              <a:ext uri="{FF2B5EF4-FFF2-40B4-BE49-F238E27FC236}">
                <a16:creationId xmlns:a16="http://schemas.microsoft.com/office/drawing/2014/main" id="{DEB6ED2B-9D15-E118-187D-90D13FFB21F4}"/>
              </a:ext>
            </a:extLst>
          </p:cNvPr>
          <p:cNvSpPr txBox="1"/>
          <p:nvPr/>
        </p:nvSpPr>
        <p:spPr>
          <a:xfrm>
            <a:off x="9066432" y="1516893"/>
            <a:ext cx="967078" cy="369332"/>
          </a:xfrm>
          <a:prstGeom prst="rect">
            <a:avLst/>
          </a:prstGeom>
          <a:noFill/>
        </p:spPr>
        <p:txBody>
          <a:bodyPr wrap="square">
            <a:spAutoFit/>
          </a:bodyPr>
          <a:lstStyle/>
          <a:p>
            <a:pPr algn="ctr">
              <a:spcAft>
                <a:spcPts val="800"/>
              </a:spcAft>
            </a:pPr>
            <a:r>
              <a:rPr lang="en-US" sz="9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Empathy Ambassador</a:t>
            </a:r>
            <a:endParaRPr lang="pt-PT" sz="900"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39" name="CaixaDeTexto 38">
            <a:extLst>
              <a:ext uri="{FF2B5EF4-FFF2-40B4-BE49-F238E27FC236}">
                <a16:creationId xmlns:a16="http://schemas.microsoft.com/office/drawing/2014/main" id="{7AC32945-8F19-F693-8E80-99B92E385529}"/>
              </a:ext>
            </a:extLst>
          </p:cNvPr>
          <p:cNvSpPr txBox="1"/>
          <p:nvPr/>
        </p:nvSpPr>
        <p:spPr>
          <a:xfrm>
            <a:off x="9954994" y="1516893"/>
            <a:ext cx="894944" cy="507831"/>
          </a:xfrm>
          <a:prstGeom prst="rect">
            <a:avLst/>
          </a:prstGeom>
          <a:noFill/>
        </p:spPr>
        <p:txBody>
          <a:bodyPr wrap="square">
            <a:spAutoFit/>
          </a:bodyPr>
          <a:lstStyle/>
          <a:p>
            <a:pPr algn="ctr">
              <a:spcAft>
                <a:spcPts val="800"/>
              </a:spcAft>
            </a:pPr>
            <a:r>
              <a:rPr lang="en-US" sz="9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Innovative Solution Master</a:t>
            </a:r>
            <a:endParaRPr lang="pt-PT" sz="900"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40" name="CaixaDeTexto 39">
            <a:extLst>
              <a:ext uri="{FF2B5EF4-FFF2-40B4-BE49-F238E27FC236}">
                <a16:creationId xmlns:a16="http://schemas.microsoft.com/office/drawing/2014/main" id="{CD8D6F24-AF85-E2B6-3BA3-92272330B195}"/>
              </a:ext>
            </a:extLst>
          </p:cNvPr>
          <p:cNvSpPr txBox="1"/>
          <p:nvPr/>
        </p:nvSpPr>
        <p:spPr>
          <a:xfrm>
            <a:off x="10856317" y="1516893"/>
            <a:ext cx="894944" cy="507831"/>
          </a:xfrm>
          <a:prstGeom prst="rect">
            <a:avLst/>
          </a:prstGeom>
          <a:noFill/>
        </p:spPr>
        <p:txBody>
          <a:bodyPr wrap="square">
            <a:spAutoFit/>
          </a:bodyPr>
          <a:lstStyle/>
          <a:p>
            <a:pPr algn="ctr">
              <a:spcAft>
                <a:spcPts val="800"/>
              </a:spcAft>
            </a:pPr>
            <a:r>
              <a:rPr lang="en-US" sz="9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Energizer </a:t>
            </a:r>
            <a:br>
              <a:rPr lang="en-US" sz="9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br>
            <a:r>
              <a:rPr lang="en-US" sz="9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of inclusive cities</a:t>
            </a:r>
            <a:endParaRPr lang="pt-PT" sz="900"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41" name="CaixaDeTexto 40">
            <a:extLst>
              <a:ext uri="{FF2B5EF4-FFF2-40B4-BE49-F238E27FC236}">
                <a16:creationId xmlns:a16="http://schemas.microsoft.com/office/drawing/2014/main" id="{F52B24A6-DAD9-1CAA-30E3-14346D7CF1D9}"/>
              </a:ext>
            </a:extLst>
          </p:cNvPr>
          <p:cNvSpPr txBox="1"/>
          <p:nvPr/>
        </p:nvSpPr>
        <p:spPr>
          <a:xfrm>
            <a:off x="6833863" y="4329158"/>
            <a:ext cx="4917398" cy="646331"/>
          </a:xfrm>
          <a:prstGeom prst="rect">
            <a:avLst/>
          </a:prstGeom>
          <a:noFill/>
        </p:spPr>
        <p:txBody>
          <a:bodyPr wrap="square">
            <a:spAutoFit/>
          </a:bodyPr>
          <a:lstStyle/>
          <a:p>
            <a:pPr>
              <a:spcAft>
                <a:spcPts val="800"/>
              </a:spcAft>
            </a:pPr>
            <a:r>
              <a:rPr lang="en-US" sz="12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These badges not only recognize trainees' achievements, but also encourage specific desired behaviors, creating a reward system that reflects the values of the MAAT project. </a:t>
            </a:r>
            <a:endParaRPr lang="pt-PT" sz="1200"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42" name="CaixaDeTexto 41">
            <a:extLst>
              <a:ext uri="{FF2B5EF4-FFF2-40B4-BE49-F238E27FC236}">
                <a16:creationId xmlns:a16="http://schemas.microsoft.com/office/drawing/2014/main" id="{811D37D6-7C7D-B8E8-2D7F-AF27F0C74ADC}"/>
              </a:ext>
            </a:extLst>
          </p:cNvPr>
          <p:cNvSpPr txBox="1"/>
          <p:nvPr/>
        </p:nvSpPr>
        <p:spPr>
          <a:xfrm>
            <a:off x="6464086" y="2635713"/>
            <a:ext cx="761875" cy="276999"/>
          </a:xfrm>
          <a:prstGeom prst="rect">
            <a:avLst/>
          </a:prstGeom>
          <a:noFill/>
        </p:spPr>
        <p:txBody>
          <a:bodyPr wrap="square">
            <a:spAutoFit/>
          </a:bodyPr>
          <a:lstStyle/>
          <a:p>
            <a:pPr algn="ctr">
              <a:spcAft>
                <a:spcPts val="800"/>
              </a:spcAft>
            </a:pPr>
            <a:r>
              <a:rPr lang="en-US"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rPr>
              <a:t>2</a:t>
            </a:r>
            <a:endParaRPr lang="pt-PT"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43" name="CaixaDeTexto 42">
            <a:extLst>
              <a:ext uri="{FF2B5EF4-FFF2-40B4-BE49-F238E27FC236}">
                <a16:creationId xmlns:a16="http://schemas.microsoft.com/office/drawing/2014/main" id="{DEE160D2-D23E-2C3D-DC86-351024E3D923}"/>
              </a:ext>
            </a:extLst>
          </p:cNvPr>
          <p:cNvSpPr txBox="1"/>
          <p:nvPr/>
        </p:nvSpPr>
        <p:spPr>
          <a:xfrm>
            <a:off x="7356442" y="2635713"/>
            <a:ext cx="761875" cy="276999"/>
          </a:xfrm>
          <a:prstGeom prst="rect">
            <a:avLst/>
          </a:prstGeom>
          <a:noFill/>
        </p:spPr>
        <p:txBody>
          <a:bodyPr wrap="square">
            <a:spAutoFit/>
          </a:bodyPr>
          <a:lstStyle/>
          <a:p>
            <a:pPr algn="ctr">
              <a:spcAft>
                <a:spcPts val="800"/>
              </a:spcAft>
            </a:pPr>
            <a:r>
              <a:rPr lang="en-US"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rPr>
              <a:t>4</a:t>
            </a:r>
            <a:endParaRPr lang="pt-PT"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44" name="CaixaDeTexto 43">
            <a:extLst>
              <a:ext uri="{FF2B5EF4-FFF2-40B4-BE49-F238E27FC236}">
                <a16:creationId xmlns:a16="http://schemas.microsoft.com/office/drawing/2014/main" id="{2A405DC0-ED42-4042-B4EC-B8E9EFF69FD0}"/>
              </a:ext>
            </a:extLst>
          </p:cNvPr>
          <p:cNvSpPr txBox="1"/>
          <p:nvPr/>
        </p:nvSpPr>
        <p:spPr>
          <a:xfrm>
            <a:off x="8248798" y="2635713"/>
            <a:ext cx="761875" cy="276999"/>
          </a:xfrm>
          <a:prstGeom prst="rect">
            <a:avLst/>
          </a:prstGeom>
          <a:noFill/>
        </p:spPr>
        <p:txBody>
          <a:bodyPr wrap="square">
            <a:spAutoFit/>
          </a:bodyPr>
          <a:lstStyle/>
          <a:p>
            <a:pPr algn="ctr">
              <a:spcAft>
                <a:spcPts val="800"/>
              </a:spcAft>
            </a:pPr>
            <a:r>
              <a:rPr lang="en-US"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rPr>
              <a:t>6</a:t>
            </a:r>
            <a:endParaRPr lang="pt-PT"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45" name="CaixaDeTexto 44">
            <a:extLst>
              <a:ext uri="{FF2B5EF4-FFF2-40B4-BE49-F238E27FC236}">
                <a16:creationId xmlns:a16="http://schemas.microsoft.com/office/drawing/2014/main" id="{CDFC04DA-B999-57F3-31FA-B20D269041CC}"/>
              </a:ext>
            </a:extLst>
          </p:cNvPr>
          <p:cNvSpPr txBox="1"/>
          <p:nvPr/>
        </p:nvSpPr>
        <p:spPr>
          <a:xfrm>
            <a:off x="9141154" y="2635713"/>
            <a:ext cx="761875" cy="276999"/>
          </a:xfrm>
          <a:prstGeom prst="rect">
            <a:avLst/>
          </a:prstGeom>
          <a:noFill/>
        </p:spPr>
        <p:txBody>
          <a:bodyPr wrap="square">
            <a:spAutoFit/>
          </a:bodyPr>
          <a:lstStyle/>
          <a:p>
            <a:pPr algn="ctr">
              <a:spcAft>
                <a:spcPts val="800"/>
              </a:spcAft>
            </a:pPr>
            <a:r>
              <a:rPr lang="en-US"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rPr>
              <a:t>8</a:t>
            </a:r>
            <a:endParaRPr lang="pt-PT"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46" name="CaixaDeTexto 45">
            <a:extLst>
              <a:ext uri="{FF2B5EF4-FFF2-40B4-BE49-F238E27FC236}">
                <a16:creationId xmlns:a16="http://schemas.microsoft.com/office/drawing/2014/main" id="{53D78821-8BFF-A609-7B98-76AAA72D1B4F}"/>
              </a:ext>
            </a:extLst>
          </p:cNvPr>
          <p:cNvSpPr txBox="1"/>
          <p:nvPr/>
        </p:nvSpPr>
        <p:spPr>
          <a:xfrm>
            <a:off x="10033510" y="2635713"/>
            <a:ext cx="761875" cy="276999"/>
          </a:xfrm>
          <a:prstGeom prst="rect">
            <a:avLst/>
          </a:prstGeom>
          <a:noFill/>
        </p:spPr>
        <p:txBody>
          <a:bodyPr wrap="square">
            <a:spAutoFit/>
          </a:bodyPr>
          <a:lstStyle/>
          <a:p>
            <a:pPr algn="ctr">
              <a:spcAft>
                <a:spcPts val="800"/>
              </a:spcAft>
            </a:pPr>
            <a:r>
              <a:rPr lang="en-US"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rPr>
              <a:t>10</a:t>
            </a:r>
            <a:endParaRPr lang="pt-PT"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47" name="CaixaDeTexto 46">
            <a:extLst>
              <a:ext uri="{FF2B5EF4-FFF2-40B4-BE49-F238E27FC236}">
                <a16:creationId xmlns:a16="http://schemas.microsoft.com/office/drawing/2014/main" id="{756DCC6C-7BDB-CB09-00E1-BD645893C723}"/>
              </a:ext>
            </a:extLst>
          </p:cNvPr>
          <p:cNvSpPr txBox="1"/>
          <p:nvPr/>
        </p:nvSpPr>
        <p:spPr>
          <a:xfrm>
            <a:off x="10925865" y="2635713"/>
            <a:ext cx="761875" cy="276999"/>
          </a:xfrm>
          <a:prstGeom prst="rect">
            <a:avLst/>
          </a:prstGeom>
          <a:noFill/>
        </p:spPr>
        <p:txBody>
          <a:bodyPr wrap="square">
            <a:spAutoFit/>
          </a:bodyPr>
          <a:lstStyle/>
          <a:p>
            <a:pPr algn="ctr">
              <a:spcAft>
                <a:spcPts val="800"/>
              </a:spcAft>
            </a:pPr>
            <a:r>
              <a:rPr lang="en-US"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rPr>
              <a:t>12</a:t>
            </a:r>
            <a:endParaRPr lang="pt-PT"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48" name="CaixaDeTexto 47">
            <a:extLst>
              <a:ext uri="{FF2B5EF4-FFF2-40B4-BE49-F238E27FC236}">
                <a16:creationId xmlns:a16="http://schemas.microsoft.com/office/drawing/2014/main" id="{7064645B-2A70-51D9-E9C4-2752CB4B4243}"/>
              </a:ext>
            </a:extLst>
          </p:cNvPr>
          <p:cNvSpPr txBox="1"/>
          <p:nvPr/>
        </p:nvSpPr>
        <p:spPr>
          <a:xfrm>
            <a:off x="6556700" y="2976886"/>
            <a:ext cx="5035413" cy="400110"/>
          </a:xfrm>
          <a:prstGeom prst="rect">
            <a:avLst/>
          </a:prstGeom>
          <a:noFill/>
        </p:spPr>
        <p:txBody>
          <a:bodyPr wrap="square">
            <a:spAutoFit/>
          </a:bodyPr>
          <a:lstStyle/>
          <a:p>
            <a:pPr algn="ctr">
              <a:spcAft>
                <a:spcPts val="800"/>
              </a:spcAft>
            </a:pPr>
            <a:r>
              <a:rPr lang="en-US" sz="10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Reviewing the frequency of badge evolution in relation </a:t>
            </a:r>
            <a:br>
              <a:rPr lang="en-US" sz="10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br>
            <a:r>
              <a:rPr lang="en-US" sz="10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to the total number of situations presented. </a:t>
            </a:r>
            <a:endParaRPr lang="pt-PT" sz="1000"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49" name="CaixaDeTexto 48">
            <a:extLst>
              <a:ext uri="{FF2B5EF4-FFF2-40B4-BE49-F238E27FC236}">
                <a16:creationId xmlns:a16="http://schemas.microsoft.com/office/drawing/2014/main" id="{02C7B74D-BAF5-E07C-E55D-44B4D7A56ED0}"/>
              </a:ext>
            </a:extLst>
          </p:cNvPr>
          <p:cNvSpPr txBox="1"/>
          <p:nvPr/>
        </p:nvSpPr>
        <p:spPr>
          <a:xfrm>
            <a:off x="8758408" y="1047626"/>
            <a:ext cx="761875" cy="276999"/>
          </a:xfrm>
          <a:prstGeom prst="rect">
            <a:avLst/>
          </a:prstGeom>
          <a:noFill/>
        </p:spPr>
        <p:txBody>
          <a:bodyPr wrap="square">
            <a:spAutoFit/>
          </a:bodyPr>
          <a:lstStyle/>
          <a:p>
            <a:pPr algn="ctr">
              <a:spcAft>
                <a:spcPts val="800"/>
              </a:spcAft>
            </a:pPr>
            <a:r>
              <a:rPr lang="en-US"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rPr>
              <a:t>IDEAS </a:t>
            </a:r>
            <a:endParaRPr lang="pt-PT" sz="1200" b="1"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226050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6176C32F-8F09-4C05-18EB-498CDA1D3C58}"/>
              </a:ext>
            </a:extLst>
          </p:cNvPr>
          <p:cNvSpPr/>
          <p:nvPr/>
        </p:nvSpPr>
        <p:spPr>
          <a:xfrm>
            <a:off x="0" y="0"/>
            <a:ext cx="6096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bg1"/>
              </a:solidFill>
            </a:endParaRPr>
          </a:p>
        </p:txBody>
      </p:sp>
      <p:sp>
        <p:nvSpPr>
          <p:cNvPr id="31" name="TextBox 30">
            <a:extLst>
              <a:ext uri="{FF2B5EF4-FFF2-40B4-BE49-F238E27FC236}">
                <a16:creationId xmlns:a16="http://schemas.microsoft.com/office/drawing/2014/main" id="{521E4C81-7F22-41BC-B11B-A37CE8912F80}"/>
              </a:ext>
            </a:extLst>
          </p:cNvPr>
          <p:cNvSpPr txBox="1"/>
          <p:nvPr/>
        </p:nvSpPr>
        <p:spPr>
          <a:xfrm>
            <a:off x="1346200" y="2044647"/>
            <a:ext cx="4127132" cy="523220"/>
          </a:xfrm>
          <a:prstGeom prst="rect">
            <a:avLst/>
          </a:prstGeom>
          <a:noFill/>
        </p:spPr>
        <p:txBody>
          <a:bodyPr wrap="square">
            <a:spAutoFit/>
          </a:bodyPr>
          <a:lstStyle/>
          <a:p>
            <a:pPr marL="0" indent="0" algn="r" defTabSz="914332">
              <a:lnSpc>
                <a:spcPct val="100000"/>
              </a:lnSpc>
              <a:spcBef>
                <a:spcPct val="0"/>
              </a:spcBef>
              <a:buFont typeface="Arial" panose="020B0604020202020204" pitchFamily="34" charset="0"/>
              <a:buNone/>
              <a:defRPr/>
            </a:pPr>
            <a:r>
              <a:rPr lang="en-US" sz="2800" b="1" dirty="0">
                <a:solidFill>
                  <a:schemeClr val="bg1"/>
                </a:solidFill>
                <a:latin typeface="Montserrat" panose="02000505000000020004" pitchFamily="2" charset="0"/>
                <a:ea typeface="Roboto" panose="02000000000000000000" pitchFamily="2" charset="0"/>
                <a:cs typeface="Roboto" panose="02000000000000000000" pitchFamily="2" charset="0"/>
              </a:rPr>
              <a:t>External forum</a:t>
            </a:r>
          </a:p>
        </p:txBody>
      </p:sp>
      <p:sp>
        <p:nvSpPr>
          <p:cNvPr id="32" name="TextBox 31">
            <a:extLst>
              <a:ext uri="{FF2B5EF4-FFF2-40B4-BE49-F238E27FC236}">
                <a16:creationId xmlns:a16="http://schemas.microsoft.com/office/drawing/2014/main" id="{071D7D1E-D44B-4A0C-B94A-B9B3FA59D9E0}"/>
              </a:ext>
            </a:extLst>
          </p:cNvPr>
          <p:cNvSpPr txBox="1"/>
          <p:nvPr/>
        </p:nvSpPr>
        <p:spPr>
          <a:xfrm>
            <a:off x="900701" y="2799741"/>
            <a:ext cx="4572632" cy="2759730"/>
          </a:xfrm>
          <a:prstGeom prst="rect">
            <a:avLst/>
          </a:prstGeom>
          <a:noFill/>
        </p:spPr>
        <p:txBody>
          <a:bodyPr wrap="square">
            <a:spAutoFit/>
          </a:bodyPr>
          <a:lstStyle/>
          <a:p>
            <a:pPr algn="r">
              <a:spcAft>
                <a:spcPts val="800"/>
              </a:spcAft>
              <a:buClr>
                <a:srgbClr val="FF636C"/>
              </a:buClr>
            </a:pPr>
            <a:r>
              <a:rPr lang="en-US" sz="1600" dirty="0">
                <a:solidFill>
                  <a:schemeClr val="bg1"/>
                </a:solidFill>
                <a:latin typeface="Montserrat" panose="02000505000000020004" pitchFamily="2" charset="0"/>
              </a:rPr>
              <a:t>This forum will be external to the Gamified Learning Experience and selected by the organization that intends to implement this course. </a:t>
            </a:r>
          </a:p>
          <a:p>
            <a:pPr algn="r">
              <a:spcAft>
                <a:spcPts val="800"/>
              </a:spcAft>
              <a:buClr>
                <a:srgbClr val="FF636C"/>
              </a:buClr>
            </a:pPr>
            <a:r>
              <a:rPr lang="en-US" sz="1600" dirty="0">
                <a:solidFill>
                  <a:schemeClr val="bg1"/>
                </a:solidFill>
                <a:latin typeface="Montserrat" panose="02000505000000020004" pitchFamily="2" charset="0"/>
              </a:rPr>
              <a:t>The aim of the forum is to share and discuss ideas for each of the problems mentioned.</a:t>
            </a:r>
          </a:p>
          <a:p>
            <a:pPr algn="r">
              <a:spcAft>
                <a:spcPts val="800"/>
              </a:spcAft>
              <a:buClr>
                <a:srgbClr val="FF636C"/>
              </a:buClr>
            </a:pPr>
            <a:r>
              <a:rPr lang="en-US" sz="1600" dirty="0">
                <a:solidFill>
                  <a:schemeClr val="bg1"/>
                </a:solidFill>
                <a:latin typeface="Montserrat" panose="02000505000000020004" pitchFamily="2" charset="0"/>
              </a:rPr>
              <a:t>The link to this external forum should be shared by the trainer on the first day of the game.</a:t>
            </a:r>
            <a:endParaRPr lang="en-US" altLang="pt-PT" sz="1600" dirty="0">
              <a:solidFill>
                <a:schemeClr val="bg1"/>
              </a:solidFill>
              <a:latin typeface="Montserrat" panose="02000505000000020004" pitchFamily="2" charset="0"/>
            </a:endParaRPr>
          </a:p>
        </p:txBody>
      </p:sp>
      <p:sp>
        <p:nvSpPr>
          <p:cNvPr id="33" name="TextBox 32">
            <a:extLst>
              <a:ext uri="{FF2B5EF4-FFF2-40B4-BE49-F238E27FC236}">
                <a16:creationId xmlns:a16="http://schemas.microsoft.com/office/drawing/2014/main" id="{77EB3496-257B-433C-8788-EEF8305428DA}"/>
              </a:ext>
            </a:extLst>
          </p:cNvPr>
          <p:cNvSpPr txBox="1"/>
          <p:nvPr/>
        </p:nvSpPr>
        <p:spPr>
          <a:xfrm>
            <a:off x="7427913" y="2088346"/>
            <a:ext cx="4125912" cy="523220"/>
          </a:xfrm>
          <a:prstGeom prst="rect">
            <a:avLst/>
          </a:prstGeom>
          <a:noFill/>
        </p:spPr>
        <p:txBody>
          <a:bodyPr wrap="square">
            <a:spAutoFit/>
          </a:bodyPr>
          <a:lstStyle/>
          <a:p>
            <a:pPr>
              <a:spcAft>
                <a:spcPts val="1200"/>
              </a:spcAft>
            </a:pPr>
            <a:r>
              <a:rPr lang="en-US" sz="2800" dirty="0">
                <a:solidFill>
                  <a:srgbClr val="176F78"/>
                </a:solidFill>
                <a:latin typeface="Montserrat SemiBold" panose="00000700000000000000" pitchFamily="2" charset="0"/>
                <a:ea typeface="Roboto" panose="02000000000000000000" pitchFamily="2" charset="0"/>
                <a:cs typeface="Roboto" panose="02000000000000000000" pitchFamily="2" charset="0"/>
              </a:rPr>
              <a:t>Some requirements</a:t>
            </a:r>
          </a:p>
        </p:txBody>
      </p:sp>
      <p:sp>
        <p:nvSpPr>
          <p:cNvPr id="34" name="TextBox 33">
            <a:extLst>
              <a:ext uri="{FF2B5EF4-FFF2-40B4-BE49-F238E27FC236}">
                <a16:creationId xmlns:a16="http://schemas.microsoft.com/office/drawing/2014/main" id="{4610058C-6067-4CA1-9511-69CFBDFE8040}"/>
              </a:ext>
            </a:extLst>
          </p:cNvPr>
          <p:cNvSpPr txBox="1"/>
          <p:nvPr/>
        </p:nvSpPr>
        <p:spPr>
          <a:xfrm>
            <a:off x="7427913" y="2799741"/>
            <a:ext cx="3702050" cy="3005951"/>
          </a:xfrm>
          <a:prstGeom prst="rect">
            <a:avLst/>
          </a:prstGeom>
          <a:noFill/>
        </p:spPr>
        <p:txBody>
          <a:bodyPr wrap="square">
            <a:spAutoFit/>
          </a:bodyPr>
          <a:lstStyle/>
          <a:p>
            <a:pPr marL="171450" indent="-171450">
              <a:spcAft>
                <a:spcPts val="800"/>
              </a:spcAft>
              <a:buClr>
                <a:srgbClr val="176F78"/>
              </a:buClr>
              <a:buFont typeface="Arial" panose="020B0604020202020204" pitchFamily="34" charset="0"/>
              <a:buChar char="•"/>
            </a:pPr>
            <a:r>
              <a:rPr lang="en-US" sz="1600" dirty="0">
                <a:solidFill>
                  <a:srgbClr val="176F78"/>
                </a:solidFill>
                <a:latin typeface="Montserrat" panose="02000505000000020004" pitchFamily="2" charset="0"/>
              </a:rPr>
              <a:t>Each player is responsible for bringing their ideas to life; </a:t>
            </a:r>
          </a:p>
          <a:p>
            <a:pPr marL="171450" indent="-171450">
              <a:spcAft>
                <a:spcPts val="800"/>
              </a:spcAft>
              <a:buClr>
                <a:srgbClr val="176F78"/>
              </a:buClr>
              <a:buFont typeface="Arial" panose="020B0604020202020204" pitchFamily="34" charset="0"/>
              <a:buChar char="•"/>
            </a:pPr>
            <a:r>
              <a:rPr lang="en-US" sz="1600" dirty="0">
                <a:solidFill>
                  <a:srgbClr val="176F78"/>
                </a:solidFill>
                <a:latin typeface="Montserrat" panose="02000505000000020004" pitchFamily="2" charset="0"/>
              </a:rPr>
              <a:t>Sharing and debating ideas in the forum is not compulsory but should be encouraged so that the trainee works on their ideas as much as possible before publishing them in the game (Showcase of Ideas);</a:t>
            </a:r>
          </a:p>
          <a:p>
            <a:pPr marL="171450" indent="-171450">
              <a:spcAft>
                <a:spcPts val="800"/>
              </a:spcAft>
              <a:buClr>
                <a:srgbClr val="176F78"/>
              </a:buClr>
              <a:buFont typeface="Arial" panose="020B0604020202020204" pitchFamily="34" charset="0"/>
              <a:buChar char="•"/>
            </a:pPr>
            <a:r>
              <a:rPr lang="en-US" sz="1600" dirty="0">
                <a:solidFill>
                  <a:srgbClr val="176F78"/>
                </a:solidFill>
                <a:latin typeface="Montserrat" panose="02000505000000020004" pitchFamily="2" charset="0"/>
              </a:rPr>
              <a:t>The trainer should provide support in this forum.</a:t>
            </a:r>
            <a:endParaRPr lang="pt-PT" sz="1600" dirty="0">
              <a:solidFill>
                <a:srgbClr val="176F78"/>
              </a:solidFill>
              <a:latin typeface="Montserrat" panose="02000505000000020004" pitchFamily="2" charset="0"/>
            </a:endParaRPr>
          </a:p>
        </p:txBody>
      </p:sp>
      <p:pic>
        <p:nvPicPr>
          <p:cNvPr id="7" name="Gráfico 6">
            <a:extLst>
              <a:ext uri="{FF2B5EF4-FFF2-40B4-BE49-F238E27FC236}">
                <a16:creationId xmlns:a16="http://schemas.microsoft.com/office/drawing/2014/main" id="{09A073AC-7456-8F3F-3253-F3FD38B097A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Tree>
    <p:extLst>
      <p:ext uri="{BB962C8B-B14F-4D97-AF65-F5344CB8AC3E}">
        <p14:creationId xmlns:p14="http://schemas.microsoft.com/office/powerpoint/2010/main" val="1819580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rcador de Posição da Imagem 22">
            <a:extLst>
              <a:ext uri="{FF2B5EF4-FFF2-40B4-BE49-F238E27FC236}">
                <a16:creationId xmlns:a16="http://schemas.microsoft.com/office/drawing/2014/main" id="{22DD8539-5508-0C83-FBE4-BA6F5BC939B8}"/>
              </a:ext>
            </a:extLst>
          </p:cNvPr>
          <p:cNvPicPr>
            <a:picLocks noChangeAspect="1"/>
          </p:cNvPicPr>
          <p:nvPr/>
        </p:nvPicPr>
        <p:blipFill rotWithShape="1">
          <a:blip r:embed="rId2">
            <a:extLst>
              <a:ext uri="{28A0092B-C50C-407E-A947-70E740481C1C}">
                <a14:useLocalDpi xmlns:a14="http://schemas.microsoft.com/office/drawing/2010/main" val="0"/>
              </a:ext>
            </a:extLst>
          </a:blip>
          <a:srcRect t="24456" b="19294"/>
          <a:stretch/>
        </p:blipFill>
        <p:spPr>
          <a:xfrm>
            <a:off x="0" y="0"/>
            <a:ext cx="12192000" cy="6858000"/>
          </a:xfrm>
          <a:prstGeom prst="rect">
            <a:avLst/>
          </a:prstGeom>
        </p:spPr>
      </p:pic>
      <p:sp>
        <p:nvSpPr>
          <p:cNvPr id="2" name="TextBox 10">
            <a:extLst>
              <a:ext uri="{FF2B5EF4-FFF2-40B4-BE49-F238E27FC236}">
                <a16:creationId xmlns:a16="http://schemas.microsoft.com/office/drawing/2014/main" id="{2762F1C1-650E-E729-EBC1-5ADBCA932232}"/>
              </a:ext>
            </a:extLst>
          </p:cNvPr>
          <p:cNvSpPr txBox="1"/>
          <p:nvPr/>
        </p:nvSpPr>
        <p:spPr>
          <a:xfrm>
            <a:off x="3484032" y="311227"/>
            <a:ext cx="5223935" cy="369332"/>
          </a:xfrm>
          <a:prstGeom prst="rect">
            <a:avLst/>
          </a:prstGeom>
        </p:spPr>
        <p:txBody>
          <a:bodyPr wrap="square" lIns="0" tIns="0" rIns="0" bIns="0" rtlCol="0" anchor="t">
            <a:spAutoFit/>
          </a:bodyPr>
          <a:lstStyle/>
          <a:p>
            <a:pPr algn="ctr">
              <a:spcAft>
                <a:spcPts val="1200"/>
              </a:spcAft>
            </a:pPr>
            <a:r>
              <a:rPr lang="en-US" sz="2400" dirty="0">
                <a:solidFill>
                  <a:srgbClr val="FF636C"/>
                </a:solidFill>
                <a:latin typeface="Montserrat Light" panose="00000400000000000000" pitchFamily="50" charset="0"/>
                <a:ea typeface="Roboto" panose="02000000000000000000" pitchFamily="2" charset="0"/>
                <a:cs typeface="Roboto" panose="02000000000000000000" pitchFamily="2" charset="0"/>
              </a:rPr>
              <a:t>Welcome to</a:t>
            </a:r>
            <a:endParaRPr lang="en-US" altLang="pt-PT" sz="2400" dirty="0">
              <a:solidFill>
                <a:srgbClr val="FF636C"/>
              </a:solidFill>
              <a:latin typeface="Montserrat Light" panose="00000400000000000000" pitchFamily="50" charset="0"/>
              <a:ea typeface="Roboto" panose="02000000000000000000" pitchFamily="2" charset="0"/>
              <a:cs typeface="Roboto" panose="02000000000000000000" pitchFamily="2" charset="0"/>
            </a:endParaRPr>
          </a:p>
        </p:txBody>
      </p:sp>
      <p:pic>
        <p:nvPicPr>
          <p:cNvPr id="7" name="Gráfico 6">
            <a:extLst>
              <a:ext uri="{FF2B5EF4-FFF2-40B4-BE49-F238E27FC236}">
                <a16:creationId xmlns:a16="http://schemas.microsoft.com/office/drawing/2014/main" id="{0852FB70-D987-BC6A-283E-95D5B4DD2D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39543" y="788584"/>
            <a:ext cx="2112913" cy="1814915"/>
          </a:xfrm>
          <a:prstGeom prst="rect">
            <a:avLst/>
          </a:prstGeom>
        </p:spPr>
      </p:pic>
    </p:spTree>
    <p:extLst>
      <p:ext uri="{BB962C8B-B14F-4D97-AF65-F5344CB8AC3E}">
        <p14:creationId xmlns:p14="http://schemas.microsoft.com/office/powerpoint/2010/main" val="11079162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46C001-DB8F-6929-5A4D-EDEC65581DF1}"/>
              </a:ext>
            </a:extLst>
          </p:cNvPr>
          <p:cNvSpPr/>
          <p:nvPr/>
        </p:nvSpPr>
        <p:spPr>
          <a:xfrm>
            <a:off x="0" y="0"/>
            <a:ext cx="12192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6" name="CaixaDeTexto 5">
            <a:extLst>
              <a:ext uri="{FF2B5EF4-FFF2-40B4-BE49-F238E27FC236}">
                <a16:creationId xmlns:a16="http://schemas.microsoft.com/office/drawing/2014/main" id="{DD8EE464-AEBC-CFD9-CFE9-1B45B9FF4A1F}"/>
              </a:ext>
            </a:extLst>
          </p:cNvPr>
          <p:cNvSpPr txBox="1"/>
          <p:nvPr/>
        </p:nvSpPr>
        <p:spPr>
          <a:xfrm>
            <a:off x="4722813" y="757148"/>
            <a:ext cx="2705100" cy="400110"/>
          </a:xfrm>
          <a:prstGeom prst="rect">
            <a:avLst/>
          </a:prstGeom>
          <a:noFill/>
        </p:spPr>
        <p:txBody>
          <a:bodyPr wrap="square">
            <a:spAutoFit/>
          </a:bodyPr>
          <a:lstStyle/>
          <a:p>
            <a:pPr algn="ctr">
              <a:spcAft>
                <a:spcPts val="800"/>
              </a:spcAft>
              <a:buClr>
                <a:srgbClr val="FF636C"/>
              </a:buClr>
            </a:pPr>
            <a:r>
              <a:rPr lang="en-US" sz="2000" b="1" dirty="0">
                <a:solidFill>
                  <a:schemeClr val="bg1"/>
                </a:solidFill>
                <a:latin typeface="Montserrat" panose="02000505000000020004" pitchFamily="2" charset="0"/>
              </a:rPr>
              <a:t>Backoffice</a:t>
            </a:r>
          </a:p>
        </p:txBody>
      </p:sp>
      <p:sp>
        <p:nvSpPr>
          <p:cNvPr id="2" name="CaixaDeTexto 1">
            <a:extLst>
              <a:ext uri="{FF2B5EF4-FFF2-40B4-BE49-F238E27FC236}">
                <a16:creationId xmlns:a16="http://schemas.microsoft.com/office/drawing/2014/main" id="{6522528F-0847-AEEE-8E6F-71116EB9CC43}"/>
              </a:ext>
            </a:extLst>
          </p:cNvPr>
          <p:cNvSpPr txBox="1"/>
          <p:nvPr/>
        </p:nvSpPr>
        <p:spPr>
          <a:xfrm>
            <a:off x="4822963" y="3286125"/>
            <a:ext cx="2705100" cy="584775"/>
          </a:xfrm>
          <a:prstGeom prst="rect">
            <a:avLst/>
          </a:prstGeom>
          <a:noFill/>
        </p:spPr>
        <p:txBody>
          <a:bodyPr wrap="square">
            <a:spAutoFit/>
          </a:bodyPr>
          <a:lstStyle/>
          <a:p>
            <a:pPr>
              <a:spcAft>
                <a:spcPts val="800"/>
              </a:spcAft>
              <a:buClr>
                <a:srgbClr val="FF636C"/>
              </a:buClr>
            </a:pPr>
            <a:r>
              <a:rPr lang="en-US" sz="1600" b="1" dirty="0">
                <a:solidFill>
                  <a:schemeClr val="bg1"/>
                </a:solidFill>
                <a:latin typeface="Montserrat Light" panose="00000400000000000000" pitchFamily="50" charset="0"/>
              </a:rPr>
              <a:t>Technical specification to be completed later</a:t>
            </a:r>
          </a:p>
        </p:txBody>
      </p:sp>
    </p:spTree>
    <p:extLst>
      <p:ext uri="{BB962C8B-B14F-4D97-AF65-F5344CB8AC3E}">
        <p14:creationId xmlns:p14="http://schemas.microsoft.com/office/powerpoint/2010/main" val="30114085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rcador de Posição da Imagem 22">
            <a:extLst>
              <a:ext uri="{FF2B5EF4-FFF2-40B4-BE49-F238E27FC236}">
                <a16:creationId xmlns:a16="http://schemas.microsoft.com/office/drawing/2014/main" id="{22DD8539-5508-0C83-FBE4-BA6F5BC939B8}"/>
              </a:ext>
            </a:extLst>
          </p:cNvPr>
          <p:cNvPicPr>
            <a:picLocks noChangeAspect="1"/>
          </p:cNvPicPr>
          <p:nvPr/>
        </p:nvPicPr>
        <p:blipFill rotWithShape="1">
          <a:blip r:embed="rId2">
            <a:extLst>
              <a:ext uri="{28A0092B-C50C-407E-A947-70E740481C1C}">
                <a14:useLocalDpi xmlns:a14="http://schemas.microsoft.com/office/drawing/2010/main" val="0"/>
              </a:ext>
            </a:extLst>
          </a:blip>
          <a:srcRect t="24456" b="19294"/>
          <a:stretch/>
        </p:blipFill>
        <p:spPr>
          <a:xfrm>
            <a:off x="0" y="0"/>
            <a:ext cx="12192000" cy="6858000"/>
          </a:xfrm>
          <a:prstGeom prst="rect">
            <a:avLst/>
          </a:prstGeom>
        </p:spPr>
      </p:pic>
      <p:sp>
        <p:nvSpPr>
          <p:cNvPr id="4" name="TextBox 8">
            <a:extLst>
              <a:ext uri="{FF2B5EF4-FFF2-40B4-BE49-F238E27FC236}">
                <a16:creationId xmlns:a16="http://schemas.microsoft.com/office/drawing/2014/main" id="{0BA10990-B4E7-FA58-AA86-489C82C26847}"/>
              </a:ext>
            </a:extLst>
          </p:cNvPr>
          <p:cNvSpPr txBox="1"/>
          <p:nvPr/>
        </p:nvSpPr>
        <p:spPr>
          <a:xfrm>
            <a:off x="2144857" y="995553"/>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pPr algn="ctr"/>
            <a:r>
              <a:rPr lang="en-US" sz="3200" b="1" dirty="0">
                <a:solidFill>
                  <a:srgbClr val="FF636C"/>
                </a:solidFill>
                <a:effectLst/>
                <a:latin typeface="Montserrat" pitchFamily="2" charset="0"/>
                <a:ea typeface="Roboto" panose="02000000000000000000" pitchFamily="2" charset="0"/>
                <a:cs typeface="Roboto" panose="02000000000000000000" pitchFamily="2" charset="0"/>
              </a:rPr>
              <a:t>FACE TO FACE SESSIONS</a:t>
            </a:r>
            <a:endParaRPr lang="en-US" sz="4800" b="1" dirty="0">
              <a:solidFill>
                <a:srgbClr val="FF636C"/>
              </a:solidFill>
              <a:latin typeface="Montserrat"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986335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a:extLst>
              <a:ext uri="{FF2B5EF4-FFF2-40B4-BE49-F238E27FC236}">
                <a16:creationId xmlns:a16="http://schemas.microsoft.com/office/drawing/2014/main" id="{27B17C87-3E9E-D83C-DC2D-611FBCCA68DC}"/>
              </a:ext>
            </a:extLst>
          </p:cNvPr>
          <p:cNvSpPr/>
          <p:nvPr/>
        </p:nvSpPr>
        <p:spPr>
          <a:xfrm>
            <a:off x="0" y="1299442"/>
            <a:ext cx="291101" cy="4633767"/>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solidFill>
                <a:srgbClr val="FF636C"/>
              </a:solidFill>
            </a:endParaRPr>
          </a:p>
        </p:txBody>
      </p:sp>
      <p:pic>
        <p:nvPicPr>
          <p:cNvPr id="7" name="Gráfico 6">
            <a:extLst>
              <a:ext uri="{FF2B5EF4-FFF2-40B4-BE49-F238E27FC236}">
                <a16:creationId xmlns:a16="http://schemas.microsoft.com/office/drawing/2014/main" id="{0852FB70-D987-BC6A-283E-95D5B4DD2D0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8" name="CaixaDeTexto 7">
            <a:extLst>
              <a:ext uri="{FF2B5EF4-FFF2-40B4-BE49-F238E27FC236}">
                <a16:creationId xmlns:a16="http://schemas.microsoft.com/office/drawing/2014/main" id="{D094B23B-E875-9ED1-1C85-D87869604E1A}"/>
              </a:ext>
            </a:extLst>
          </p:cNvPr>
          <p:cNvSpPr txBox="1"/>
          <p:nvPr/>
        </p:nvSpPr>
        <p:spPr>
          <a:xfrm>
            <a:off x="667243" y="1963426"/>
            <a:ext cx="5068300" cy="3765133"/>
          </a:xfrm>
          <a:prstGeom prst="rect">
            <a:avLst/>
          </a:prstGeom>
          <a:noFill/>
        </p:spPr>
        <p:txBody>
          <a:bodyPr wrap="square">
            <a:spAutoFit/>
          </a:bodyPr>
          <a:lstStyle/>
          <a:p>
            <a:pPr marL="0" indent="0">
              <a:spcAft>
                <a:spcPts val="800"/>
              </a:spcAft>
              <a:buNone/>
            </a:pPr>
            <a:r>
              <a:rPr lang="en-US" sz="1600" b="1" dirty="0">
                <a:solidFill>
                  <a:srgbClr val="FF636C"/>
                </a:solidFill>
                <a:latin typeface="Montserrat" panose="02000505000000020004" pitchFamily="2" charset="0"/>
                <a:ea typeface="Calibri" panose="020F0502020204030204" pitchFamily="34" charset="0"/>
                <a:cs typeface="Times New Roman" panose="02020603050405020304" pitchFamily="18" charset="0"/>
              </a:rPr>
              <a:t>Pedagogical Concept</a:t>
            </a:r>
          </a:p>
          <a:p>
            <a:pPr marL="0" indent="0">
              <a:spcAft>
                <a:spcPts val="800"/>
              </a:spcAft>
              <a:buNone/>
            </a:pPr>
            <a:r>
              <a:rPr lang="en-US" sz="1400" dirty="0">
                <a:solidFill>
                  <a:srgbClr val="FF636C"/>
                </a:solidFill>
                <a:latin typeface="Montserrat" panose="02000505000000020004" pitchFamily="2" charset="0"/>
                <a:ea typeface="Calibri" panose="020F0502020204030204" pitchFamily="34" charset="0"/>
                <a:cs typeface="Times New Roman" panose="02020603050405020304" pitchFamily="18" charset="0"/>
              </a:rPr>
              <a:t>These face-to-face sessions will be supported by PowerPoints, with energizing techniques for the speaker.</a:t>
            </a:r>
          </a:p>
          <a:p>
            <a:pPr marL="0" indent="0">
              <a:spcAft>
                <a:spcPts val="800"/>
              </a:spcAft>
              <a:buNone/>
            </a:pPr>
            <a:endParaRPr lang="en-US" sz="1400"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a:p>
            <a:pPr>
              <a:spcAft>
                <a:spcPts val="800"/>
              </a:spcAft>
            </a:pPr>
            <a:r>
              <a:rPr lang="en-US" sz="1600" b="1" dirty="0">
                <a:solidFill>
                  <a:srgbClr val="FF636C"/>
                </a:solidFill>
                <a:latin typeface="Montserrat" panose="02000505000000020004" pitchFamily="2" charset="0"/>
                <a:ea typeface="Calibri" panose="020F0502020204030204" pitchFamily="34" charset="0"/>
                <a:cs typeface="FreeSans"/>
              </a:rPr>
              <a:t>General Objective</a:t>
            </a:r>
          </a:p>
          <a:p>
            <a:pPr>
              <a:spcAft>
                <a:spcPts val="800"/>
              </a:spcAft>
            </a:pPr>
            <a:r>
              <a:rPr lang="en-US" sz="1400" dirty="0">
                <a:solidFill>
                  <a:srgbClr val="FF636C"/>
                </a:solidFill>
                <a:latin typeface="Montserrat" panose="02000505000000020004" pitchFamily="2" charset="0"/>
                <a:ea typeface="Calibri" panose="020F0502020204030204" pitchFamily="34" charset="0"/>
                <a:cs typeface="FreeSans"/>
              </a:rPr>
              <a:t>Monitor and ensure the participation of young people in the gamified learning experience.</a:t>
            </a:r>
          </a:p>
          <a:p>
            <a:pPr>
              <a:spcAft>
                <a:spcPts val="800"/>
              </a:spcAft>
            </a:pPr>
            <a:r>
              <a:rPr lang="en-US" sz="1400" b="1" i="1" dirty="0">
                <a:solidFill>
                  <a:srgbClr val="FF636C"/>
                </a:solidFill>
                <a:latin typeface="Montserrat" panose="02000505000000020004" pitchFamily="2" charset="0"/>
                <a:ea typeface="Calibri" panose="020F0502020204030204" pitchFamily="34" charset="0"/>
                <a:cs typeface="FreeSans"/>
              </a:rPr>
              <a:t>Important! </a:t>
            </a:r>
            <a:r>
              <a:rPr lang="en-US" sz="1400" i="1" dirty="0">
                <a:solidFill>
                  <a:srgbClr val="FF636C"/>
                </a:solidFill>
                <a:latin typeface="Montserrat" panose="02000505000000020004" pitchFamily="2" charset="0"/>
                <a:ea typeface="Calibri" panose="020F0502020204030204" pitchFamily="34" charset="0"/>
                <a:cs typeface="FreeSans"/>
              </a:rPr>
              <a:t>We recommend holding these sessions in person. </a:t>
            </a:r>
          </a:p>
          <a:p>
            <a:pPr marL="0" indent="0">
              <a:spcAft>
                <a:spcPts val="800"/>
              </a:spcAft>
              <a:buNone/>
            </a:pPr>
            <a:endParaRPr lang="pt-PT" sz="1600"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endParaRPr lang="pt-PT" sz="1600" dirty="0">
              <a:solidFill>
                <a:srgbClr val="FF636C"/>
              </a:solidFill>
              <a:latin typeface="Montserrat" panose="02000505000000020004" pitchFamily="2" charset="0"/>
            </a:endParaRPr>
          </a:p>
          <a:p>
            <a:pPr algn="ctr"/>
            <a:endParaRPr lang="pt-PT" sz="1600" dirty="0">
              <a:solidFill>
                <a:srgbClr val="FF636C"/>
              </a:solidFill>
              <a:latin typeface="Montserrat" panose="02000505000000020004" pitchFamily="2" charset="0"/>
            </a:endParaRPr>
          </a:p>
        </p:txBody>
      </p:sp>
      <p:pic>
        <p:nvPicPr>
          <p:cNvPr id="3" name="Imagem 2">
            <a:extLst>
              <a:ext uri="{FF2B5EF4-FFF2-40B4-BE49-F238E27FC236}">
                <a16:creationId xmlns:a16="http://schemas.microsoft.com/office/drawing/2014/main" id="{73CE8295-94E3-E590-9D0B-87D49A3D6B82}"/>
              </a:ext>
            </a:extLst>
          </p:cNvPr>
          <p:cNvPicPr>
            <a:picLocks noChangeAspect="1"/>
          </p:cNvPicPr>
          <p:nvPr/>
        </p:nvPicPr>
        <p:blipFill rotWithShape="1">
          <a:blip r:embed="rId4">
            <a:extLst>
              <a:ext uri="{28A0092B-C50C-407E-A947-70E740481C1C}">
                <a14:useLocalDpi xmlns:a14="http://schemas.microsoft.com/office/drawing/2010/main" val="0"/>
              </a:ext>
            </a:extLst>
          </a:blip>
          <a:srcRect l="55249" r="1421"/>
          <a:stretch/>
        </p:blipFill>
        <p:spPr>
          <a:xfrm>
            <a:off x="6111685" y="0"/>
            <a:ext cx="5630923" cy="6858000"/>
          </a:xfrm>
          <a:prstGeom prst="rect">
            <a:avLst/>
          </a:prstGeom>
        </p:spPr>
      </p:pic>
    </p:spTree>
    <p:extLst>
      <p:ext uri="{BB962C8B-B14F-4D97-AF65-F5344CB8AC3E}">
        <p14:creationId xmlns:p14="http://schemas.microsoft.com/office/powerpoint/2010/main" val="2684488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rcador de Posição da Imagem 22">
            <a:extLst>
              <a:ext uri="{FF2B5EF4-FFF2-40B4-BE49-F238E27FC236}">
                <a16:creationId xmlns:a16="http://schemas.microsoft.com/office/drawing/2014/main" id="{22DD8539-5508-0C83-FBE4-BA6F5BC939B8}"/>
              </a:ext>
            </a:extLst>
          </p:cNvPr>
          <p:cNvPicPr>
            <a:picLocks noChangeAspect="1"/>
          </p:cNvPicPr>
          <p:nvPr/>
        </p:nvPicPr>
        <p:blipFill rotWithShape="1">
          <a:blip r:embed="rId2">
            <a:extLst>
              <a:ext uri="{28A0092B-C50C-407E-A947-70E740481C1C}">
                <a14:useLocalDpi xmlns:a14="http://schemas.microsoft.com/office/drawing/2010/main" val="0"/>
              </a:ext>
            </a:extLst>
          </a:blip>
          <a:srcRect t="24456" b="19294"/>
          <a:stretch/>
        </p:blipFill>
        <p:spPr>
          <a:xfrm>
            <a:off x="0" y="0"/>
            <a:ext cx="12192000" cy="6858000"/>
          </a:xfrm>
          <a:prstGeom prst="rect">
            <a:avLst/>
          </a:prstGeom>
        </p:spPr>
      </p:pic>
      <p:sp>
        <p:nvSpPr>
          <p:cNvPr id="4" name="TextBox 8">
            <a:extLst>
              <a:ext uri="{FF2B5EF4-FFF2-40B4-BE49-F238E27FC236}">
                <a16:creationId xmlns:a16="http://schemas.microsoft.com/office/drawing/2014/main" id="{0BA10990-B4E7-FA58-AA86-489C82C26847}"/>
              </a:ext>
            </a:extLst>
          </p:cNvPr>
          <p:cNvSpPr txBox="1"/>
          <p:nvPr/>
        </p:nvSpPr>
        <p:spPr>
          <a:xfrm>
            <a:off x="2144857" y="995553"/>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pPr algn="ctr"/>
            <a:r>
              <a:rPr lang="en-US" sz="3200" b="1" dirty="0">
                <a:solidFill>
                  <a:srgbClr val="FF636C"/>
                </a:solidFill>
                <a:effectLst/>
                <a:latin typeface="Montserrat" pitchFamily="2" charset="0"/>
                <a:ea typeface="Roboto" panose="02000000000000000000" pitchFamily="2" charset="0"/>
                <a:cs typeface="Roboto" panose="02000000000000000000" pitchFamily="2" charset="0"/>
              </a:rPr>
              <a:t>Session 1</a:t>
            </a:r>
            <a:endParaRPr lang="en-US" sz="4800" b="1" dirty="0">
              <a:solidFill>
                <a:srgbClr val="FF636C"/>
              </a:solidFill>
              <a:latin typeface="Montserrat"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1156431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ela 11">
            <a:extLst>
              <a:ext uri="{FF2B5EF4-FFF2-40B4-BE49-F238E27FC236}">
                <a16:creationId xmlns:a16="http://schemas.microsoft.com/office/drawing/2014/main" id="{9366FB1E-C6E6-6B34-B7D3-34483DBDC00F}"/>
              </a:ext>
            </a:extLst>
          </p:cNvPr>
          <p:cNvGraphicFramePr>
            <a:graphicFrameLocks noGrp="1"/>
          </p:cNvGraphicFramePr>
          <p:nvPr>
            <p:extLst>
              <p:ext uri="{D42A27DB-BD31-4B8C-83A1-F6EECF244321}">
                <p14:modId xmlns:p14="http://schemas.microsoft.com/office/powerpoint/2010/main" val="3416674663"/>
              </p:ext>
            </p:extLst>
          </p:nvPr>
        </p:nvGraphicFramePr>
        <p:xfrm>
          <a:off x="1417124" y="438150"/>
          <a:ext cx="9357752" cy="5965095"/>
        </p:xfrm>
        <a:graphic>
          <a:graphicData uri="http://schemas.openxmlformats.org/drawingml/2006/table">
            <a:tbl>
              <a:tblPr firstRow="1" bandRow="1">
                <a:tableStyleId>{5940675A-B579-460E-94D1-54222C63F5DA}</a:tableStyleId>
              </a:tblPr>
              <a:tblGrid>
                <a:gridCol w="791455">
                  <a:extLst>
                    <a:ext uri="{9D8B030D-6E8A-4147-A177-3AD203B41FA5}">
                      <a16:colId xmlns:a16="http://schemas.microsoft.com/office/drawing/2014/main" val="3706691288"/>
                    </a:ext>
                  </a:extLst>
                </a:gridCol>
                <a:gridCol w="1690487">
                  <a:extLst>
                    <a:ext uri="{9D8B030D-6E8A-4147-A177-3AD203B41FA5}">
                      <a16:colId xmlns:a16="http://schemas.microsoft.com/office/drawing/2014/main" val="2969434977"/>
                    </a:ext>
                  </a:extLst>
                </a:gridCol>
                <a:gridCol w="2028585">
                  <a:extLst>
                    <a:ext uri="{9D8B030D-6E8A-4147-A177-3AD203B41FA5}">
                      <a16:colId xmlns:a16="http://schemas.microsoft.com/office/drawing/2014/main" val="1674048010"/>
                    </a:ext>
                  </a:extLst>
                </a:gridCol>
                <a:gridCol w="1727975">
                  <a:extLst>
                    <a:ext uri="{9D8B030D-6E8A-4147-A177-3AD203B41FA5}">
                      <a16:colId xmlns:a16="http://schemas.microsoft.com/office/drawing/2014/main" val="3938699608"/>
                    </a:ext>
                  </a:extLst>
                </a:gridCol>
                <a:gridCol w="1559625">
                  <a:extLst>
                    <a:ext uri="{9D8B030D-6E8A-4147-A177-3AD203B41FA5}">
                      <a16:colId xmlns:a16="http://schemas.microsoft.com/office/drawing/2014/main" val="918943348"/>
                    </a:ext>
                  </a:extLst>
                </a:gridCol>
                <a:gridCol w="1559625">
                  <a:extLst>
                    <a:ext uri="{9D8B030D-6E8A-4147-A177-3AD203B41FA5}">
                      <a16:colId xmlns:a16="http://schemas.microsoft.com/office/drawing/2014/main" val="3428723793"/>
                    </a:ext>
                  </a:extLst>
                </a:gridCol>
              </a:tblGrid>
              <a:tr h="758098">
                <a:tc gridSpan="6">
                  <a:txBody>
                    <a:bodyPr/>
                    <a:lstStyle/>
                    <a:p>
                      <a:pPr algn="ctr"/>
                      <a:r>
                        <a:rPr lang="en-GB" sz="1200" dirty="0">
                          <a:solidFill>
                            <a:schemeClr val="tx1">
                              <a:lumMod val="65000"/>
                              <a:lumOff val="35000"/>
                            </a:schemeClr>
                          </a:solidFill>
                          <a:latin typeface="Montserrat SemiBold" panose="00000700000000000000" pitchFamily="2" charset="0"/>
                        </a:rPr>
                        <a:t>SESSION PLAN – SESSION 1</a:t>
                      </a:r>
                    </a:p>
                    <a:p>
                      <a:pPr algn="ctr">
                        <a:lnSpc>
                          <a:spcPts val="1493"/>
                        </a:lnSpc>
                        <a:spcBef>
                          <a:spcPct val="0"/>
                        </a:spcBef>
                      </a:pPr>
                      <a:r>
                        <a:rPr lang="en-US" sz="1200" dirty="0">
                          <a:solidFill>
                            <a:schemeClr val="tx1">
                              <a:lumMod val="65000"/>
                              <a:lumOff val="35000"/>
                            </a:schemeClr>
                          </a:solidFill>
                          <a:latin typeface="Montserrat SemiBold" panose="00000700000000000000" pitchFamily="2" charset="0"/>
                          <a:ea typeface="Calibri" panose="020F0502020204030204" pitchFamily="34" charset="0"/>
                          <a:cs typeface="FreeSans"/>
                        </a:rPr>
                        <a:t>Specific Objective: </a:t>
                      </a:r>
                      <a:r>
                        <a:rPr lang="en-US" sz="1200" dirty="0">
                          <a:solidFill>
                            <a:schemeClr val="tx1">
                              <a:lumMod val="65000"/>
                              <a:lumOff val="35000"/>
                            </a:schemeClr>
                          </a:solidFill>
                          <a:latin typeface="Montserrat Light" panose="00000400000000000000" pitchFamily="2" charset="0"/>
                          <a:ea typeface="Calibri" panose="020F0502020204030204" pitchFamily="34" charset="0"/>
                          <a:cs typeface="FreeSans"/>
                        </a:rPr>
                        <a:t>Introduce the learning experience and game methodology.</a:t>
                      </a:r>
                      <a:endParaRPr lang="en-US" sz="1200" dirty="0">
                        <a:solidFill>
                          <a:schemeClr val="tx1">
                            <a:lumMod val="65000"/>
                            <a:lumOff val="35000"/>
                          </a:schemeClr>
                        </a:solidFill>
                        <a:latin typeface="Montserrat Light" panose="00000400000000000000" pitchFamily="2"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en-GB"/>
                    </a:p>
                  </a:txBody>
                  <a:tcPr/>
                </a:tc>
                <a:tc hMerge="1">
                  <a:txBody>
                    <a:bodyPr/>
                    <a:lstStyle/>
                    <a:p>
                      <a:endParaRPr lang="en-GB" sz="1200" dirty="0">
                        <a:latin typeface="Montserrat Light" panose="00000400000000000000" pitchFamily="2" charset="0"/>
                      </a:endParaRPr>
                    </a:p>
                  </a:txBody>
                  <a:tcPr/>
                </a:tc>
                <a:tc hMerge="1">
                  <a:txBody>
                    <a:bodyPr/>
                    <a:lstStyle/>
                    <a:p>
                      <a:endParaRPr lang="en-GB" sz="1400" dirty="0">
                        <a:solidFill>
                          <a:srgbClr val="939393"/>
                        </a:solidFill>
                        <a:latin typeface="Montserrat SemiBold" panose="00000700000000000000" pitchFamily="2" charset="0"/>
                      </a:endParaRPr>
                    </a:p>
                  </a:txBody>
                  <a:tcPr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hMerge="1">
                  <a:txBody>
                    <a:bodyPr/>
                    <a:lstStyle/>
                    <a:p>
                      <a:endParaRPr lang="en-GB" sz="1400" dirty="0">
                        <a:solidFill>
                          <a:srgbClr val="939393"/>
                        </a:solidFill>
                        <a:latin typeface="Montserrat SemiBold" panose="00000700000000000000" pitchFamily="2" charset="0"/>
                      </a:endParaRPr>
                    </a:p>
                  </a:txBody>
                  <a:tcPr anchor="ctr">
                    <a:lnL w="12700" cap="flat" cmpd="sng" algn="ctr">
                      <a:solidFill>
                        <a:schemeClr val="bg1">
                          <a:lumMod val="85000"/>
                        </a:schemeClr>
                      </a:solidFill>
                      <a:prstDash val="solid"/>
                      <a:round/>
                      <a:headEnd type="none" w="med" len="med"/>
                      <a:tailEnd type="none" w="med" len="med"/>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hMerge="1">
                  <a:txBody>
                    <a:bodyPr/>
                    <a:lstStyle/>
                    <a:p>
                      <a:endParaRPr lang="en-GB"/>
                    </a:p>
                  </a:txBody>
                  <a:tcPr/>
                </a:tc>
                <a:extLst>
                  <a:ext uri="{0D108BD9-81ED-4DB2-BD59-A6C34878D82A}">
                    <a16:rowId xmlns:a16="http://schemas.microsoft.com/office/drawing/2014/main" val="2022481187"/>
                  </a:ext>
                </a:extLst>
              </a:tr>
              <a:tr h="434563">
                <a:tc>
                  <a:txBody>
                    <a:bodyPr/>
                    <a:lstStyle/>
                    <a:p>
                      <a:pPr algn="ctr"/>
                      <a:r>
                        <a:rPr lang="en-GB" sz="1100" dirty="0">
                          <a:solidFill>
                            <a:schemeClr val="tx1">
                              <a:lumMod val="75000"/>
                              <a:lumOff val="25000"/>
                            </a:schemeClr>
                          </a:solidFill>
                          <a:latin typeface="Montserrat SemiBold" panose="00000700000000000000" pitchFamily="2" charset="0"/>
                        </a:rPr>
                        <a:t>Time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Themes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Contents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Methods &amp; Techniques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Resources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i="0" kern="1200" dirty="0">
                        <a:solidFill>
                          <a:schemeClr val="tx1">
                            <a:lumMod val="75000"/>
                            <a:lumOff val="25000"/>
                          </a:schemeClr>
                        </a:solidFill>
                        <a:effectLst/>
                        <a:latin typeface="Montserrat SemiBold" panose="00000700000000000000" pitchFamily="2"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3336062"/>
                  </a:ext>
                </a:extLst>
              </a:tr>
              <a:tr h="419043">
                <a:tc>
                  <a:txBody>
                    <a:bodyPr/>
                    <a:lstStyle/>
                    <a:p>
                      <a:pPr algn="ctr"/>
                      <a:r>
                        <a:rPr lang="en-GB" sz="1050" dirty="0">
                          <a:solidFill>
                            <a:schemeClr val="tx1">
                              <a:lumMod val="65000"/>
                              <a:lumOff val="35000"/>
                            </a:schemeClr>
                          </a:solidFill>
                          <a:latin typeface="Montserrat Light" panose="00000400000000000000" pitchFamily="2" charset="0"/>
                        </a:rPr>
                        <a:t>35 min.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Icebreaker activity</a:t>
                      </a:r>
                      <a:endParaRPr lang="en-US" sz="1050" b="0" dirty="0">
                        <a:solidFill>
                          <a:schemeClr val="tx1">
                            <a:lumMod val="65000"/>
                            <a:lumOff val="35000"/>
                          </a:schemeClr>
                        </a:solidFill>
                        <a:effectLst/>
                        <a:highlight>
                          <a:srgbClr val="FFFF00"/>
                        </a:highligh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Interactive and participative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Ball of wool</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rowSpan="4">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1 chair per participant (10 +1)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Pedagogical Session Guide</a:t>
                      </a:r>
                      <a:b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b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(for the trainer)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04743512"/>
                  </a:ext>
                </a:extLst>
              </a:tr>
              <a:tr h="23745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tx1">
                              <a:lumMod val="65000"/>
                              <a:lumOff val="35000"/>
                            </a:schemeClr>
                          </a:solidFill>
                          <a:latin typeface="Montserrat Light" panose="00000400000000000000" pitchFamily="2" charset="0"/>
                          <a:ea typeface="+mn-ea"/>
                          <a:cs typeface="+mn-cs"/>
                        </a:rPr>
                        <a:t>30 min</a:t>
                      </a:r>
                      <a:endParaRPr lang="en-GB" sz="1050" kern="1200" dirty="0">
                        <a:solidFill>
                          <a:schemeClr val="tx1">
                            <a:lumMod val="65000"/>
                            <a:lumOff val="35000"/>
                          </a:schemeClr>
                        </a:solidFill>
                        <a:latin typeface="Montserrat Light" panose="00000400000000000000" pitchFamily="2"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Introduction to the course theme “</a:t>
                      </a:r>
                      <a:r>
                        <a:rPr lang="en-US" sz="1050" dirty="0">
                          <a:solidFill>
                            <a:schemeClr val="tx1">
                              <a:lumMod val="65000"/>
                              <a:lumOff val="35000"/>
                            </a:schemeClr>
                          </a:solidFill>
                          <a:latin typeface="Montserrat Light" panose="00000400000000000000" pitchFamily="2" charset="0"/>
                          <a:ea typeface="Barlow"/>
                          <a:cs typeface="Barlow"/>
                          <a:sym typeface="Barlow"/>
                        </a:rPr>
                        <a:t>Mobilizing Youth for Gender Inclusive Cities”</a:t>
                      </a:r>
                      <a:endPar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What do the cities represent?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The impact of city policies, services and infrastructures on everyday life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Some serious problems in societies that jeopardize balance, justice and fairness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The role of society, particularly young people, in decisions and changes.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Inductive interrogative method</a:t>
                      </a:r>
                      <a:endParaRPr lang="en-US" sz="1050" b="0" dirty="0">
                        <a:solidFill>
                          <a:schemeClr val="tx1">
                            <a:lumMod val="65000"/>
                            <a:lumOff val="35000"/>
                          </a:schemeClr>
                        </a:solidFill>
                        <a:effectLst/>
                        <a:highlight>
                          <a:srgbClr val="FFFF00"/>
                        </a:highligh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Post-it notes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1 pen per participant (10)</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10 questions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4433531"/>
                  </a:ext>
                </a:extLst>
              </a:tr>
              <a:tr h="2560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50" dirty="0">
                          <a:solidFill>
                            <a:schemeClr val="tx1">
                              <a:lumMod val="65000"/>
                              <a:lumOff val="35000"/>
                            </a:schemeClr>
                          </a:solidFill>
                          <a:latin typeface="Montserrat Light" panose="00000400000000000000" pitchFamily="2" charset="0"/>
                        </a:rPr>
                        <a:t>15 min.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Coffee Break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highlight>
                          <a:srgbClr val="FFFF00"/>
                        </a:highligh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GB"/>
                    </a:p>
                  </a:txBody>
                  <a:tcPr/>
                </a:tc>
                <a:extLst>
                  <a:ext uri="{0D108BD9-81ED-4DB2-BD59-A6C34878D82A}">
                    <a16:rowId xmlns:a16="http://schemas.microsoft.com/office/drawing/2014/main" val="1335621696"/>
                  </a:ext>
                </a:extLst>
              </a:tr>
              <a:tr h="17227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tx1">
                              <a:lumMod val="65000"/>
                              <a:lumOff val="35000"/>
                            </a:schemeClr>
                          </a:solidFill>
                          <a:latin typeface="Montserrat Light" panose="00000400000000000000" pitchFamily="2" charset="0"/>
                          <a:ea typeface="+mn-ea"/>
                          <a:cs typeface="+mn-cs"/>
                        </a:rPr>
                        <a:t>25 min</a:t>
                      </a:r>
                      <a:endParaRPr lang="en-GB" sz="1050" kern="1200" dirty="0">
                        <a:solidFill>
                          <a:schemeClr val="tx1">
                            <a:lumMod val="65000"/>
                            <a:lumOff val="35000"/>
                          </a:schemeClr>
                        </a:solidFill>
                        <a:latin typeface="Montserrat Light" panose="00000400000000000000" pitchFamily="2"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Presentation of the objectives and structure of the course.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MAAT Gamified Learning Experience: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What is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Objectives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The trainee’s role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How to play?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Team commitment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Expository/ Demonstrative Affirmative Method</a:t>
                      </a:r>
                      <a:endParaRPr lang="en-US" sz="1050" b="0" dirty="0">
                        <a:solidFill>
                          <a:schemeClr val="tx1">
                            <a:lumMod val="65000"/>
                            <a:lumOff val="35000"/>
                          </a:schemeClr>
                        </a:solidFill>
                        <a:effectLst/>
                        <a:highlight>
                          <a:srgbClr val="FFFF00"/>
                        </a:highligh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Computer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Projector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PowerPoint content (max. 20 slides)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Access to the screens of  Gamified Learning Experience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GB"/>
                    </a:p>
                  </a:txBody>
                  <a:tcPr/>
                </a:tc>
                <a:extLst>
                  <a:ext uri="{0D108BD9-81ED-4DB2-BD59-A6C34878D82A}">
                    <a16:rowId xmlns:a16="http://schemas.microsoft.com/office/drawing/2014/main" val="3040579266"/>
                  </a:ext>
                </a:extLst>
              </a:tr>
            </a:tbl>
          </a:graphicData>
        </a:graphic>
      </p:graphicFrame>
    </p:spTree>
    <p:extLst>
      <p:ext uri="{BB962C8B-B14F-4D97-AF65-F5344CB8AC3E}">
        <p14:creationId xmlns:p14="http://schemas.microsoft.com/office/powerpoint/2010/main" val="40377647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ela 11">
            <a:extLst>
              <a:ext uri="{FF2B5EF4-FFF2-40B4-BE49-F238E27FC236}">
                <a16:creationId xmlns:a16="http://schemas.microsoft.com/office/drawing/2014/main" id="{9366FB1E-C6E6-6B34-B7D3-34483DBDC00F}"/>
              </a:ext>
            </a:extLst>
          </p:cNvPr>
          <p:cNvGraphicFramePr>
            <a:graphicFrameLocks noGrp="1"/>
          </p:cNvGraphicFramePr>
          <p:nvPr>
            <p:extLst>
              <p:ext uri="{D42A27DB-BD31-4B8C-83A1-F6EECF244321}">
                <p14:modId xmlns:p14="http://schemas.microsoft.com/office/powerpoint/2010/main" val="3440458373"/>
              </p:ext>
            </p:extLst>
          </p:nvPr>
        </p:nvGraphicFramePr>
        <p:xfrm>
          <a:off x="1408112" y="476250"/>
          <a:ext cx="9375775" cy="2863921"/>
        </p:xfrm>
        <a:graphic>
          <a:graphicData uri="http://schemas.openxmlformats.org/drawingml/2006/table">
            <a:tbl>
              <a:tblPr firstRow="1" bandRow="1">
                <a:tableStyleId>{5940675A-B579-460E-94D1-54222C63F5DA}</a:tableStyleId>
              </a:tblPr>
              <a:tblGrid>
                <a:gridCol w="803275">
                  <a:extLst>
                    <a:ext uri="{9D8B030D-6E8A-4147-A177-3AD203B41FA5}">
                      <a16:colId xmlns:a16="http://schemas.microsoft.com/office/drawing/2014/main" val="3706691288"/>
                    </a:ext>
                  </a:extLst>
                </a:gridCol>
                <a:gridCol w="1695450">
                  <a:extLst>
                    <a:ext uri="{9D8B030D-6E8A-4147-A177-3AD203B41FA5}">
                      <a16:colId xmlns:a16="http://schemas.microsoft.com/office/drawing/2014/main" val="2969434977"/>
                    </a:ext>
                  </a:extLst>
                </a:gridCol>
                <a:gridCol w="2000250">
                  <a:extLst>
                    <a:ext uri="{9D8B030D-6E8A-4147-A177-3AD203B41FA5}">
                      <a16:colId xmlns:a16="http://schemas.microsoft.com/office/drawing/2014/main" val="1674048010"/>
                    </a:ext>
                  </a:extLst>
                </a:gridCol>
                <a:gridCol w="1733550">
                  <a:extLst>
                    <a:ext uri="{9D8B030D-6E8A-4147-A177-3AD203B41FA5}">
                      <a16:colId xmlns:a16="http://schemas.microsoft.com/office/drawing/2014/main" val="3938699608"/>
                    </a:ext>
                  </a:extLst>
                </a:gridCol>
                <a:gridCol w="1533525">
                  <a:extLst>
                    <a:ext uri="{9D8B030D-6E8A-4147-A177-3AD203B41FA5}">
                      <a16:colId xmlns:a16="http://schemas.microsoft.com/office/drawing/2014/main" val="918943348"/>
                    </a:ext>
                  </a:extLst>
                </a:gridCol>
                <a:gridCol w="1609725">
                  <a:extLst>
                    <a:ext uri="{9D8B030D-6E8A-4147-A177-3AD203B41FA5}">
                      <a16:colId xmlns:a16="http://schemas.microsoft.com/office/drawing/2014/main" val="3230893258"/>
                    </a:ext>
                  </a:extLst>
                </a:gridCol>
              </a:tblGrid>
              <a:tr h="592614">
                <a:tc>
                  <a:txBody>
                    <a:bodyPr/>
                    <a:lstStyle/>
                    <a:p>
                      <a:pPr algn="ctr"/>
                      <a:r>
                        <a:rPr lang="en-GB" sz="1100" dirty="0">
                          <a:solidFill>
                            <a:schemeClr val="tx1">
                              <a:lumMod val="75000"/>
                              <a:lumOff val="25000"/>
                            </a:schemeClr>
                          </a:solidFill>
                          <a:latin typeface="Montserrat SemiBold" panose="00000700000000000000" pitchFamily="2" charset="0"/>
                        </a:rPr>
                        <a:t>Time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Themes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Contents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Methods &amp; Techniques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Resources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algn="ctr"/>
                      <a:endParaRPr lang="en-GB"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28839047"/>
                  </a:ext>
                </a:extLst>
              </a:tr>
              <a:tr h="1035121">
                <a:tc>
                  <a:txBody>
                    <a:bodyPr/>
                    <a:lstStyle/>
                    <a:p>
                      <a:pPr algn="ctr"/>
                      <a:r>
                        <a:rPr lang="en-GB"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15 min.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Clarification of doubts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solidFill>
                          <a:effectLst/>
                          <a:latin typeface="Montserrat Light" panose="00000400000000000000" pitchFamily="2" charset="0"/>
                          <a:ea typeface="Calibri" panose="020F0502020204030204" pitchFamily="34" charset="0"/>
                          <a:cs typeface="Times New Roman" panose="02020603050405020304" pitchFamily="18" charset="0"/>
                        </a:rPr>
                        <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Demonstrative Affirmative Method: individual and group contact and support.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Computer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Projector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PowerPoint content (max. 20 slides)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Access to the screens of  Gamified Learning Experience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1 chair per participant (10 +1)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Pedagogical Session Guide</a:t>
                      </a:r>
                      <a:b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b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(for the trainer)</a:t>
                      </a:r>
                    </a:p>
                    <a:p>
                      <a:pPr algn="ctr"/>
                      <a:endParaRPr lang="en-GB"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0380396"/>
                  </a:ext>
                </a:extLst>
              </a:tr>
              <a:tr h="579667">
                <a:tc gridSpan="6">
                  <a:txBody>
                    <a:bodyPr/>
                    <a:lstStyle/>
                    <a:p>
                      <a:r>
                        <a:rPr lang="en-US" sz="1200" b="1" kern="1200" dirty="0">
                          <a:solidFill>
                            <a:schemeClr val="tx1">
                              <a:lumMod val="65000"/>
                              <a:lumOff val="35000"/>
                            </a:schemeClr>
                          </a:solidFill>
                          <a:effectLst/>
                          <a:latin typeface="Montserrat" panose="02000505000000020004" pitchFamily="2" charset="0"/>
                          <a:ea typeface="+mn-ea"/>
                          <a:cs typeface="+mn-cs"/>
                        </a:rPr>
                        <a:t>Total Time:</a:t>
                      </a:r>
                      <a:r>
                        <a:rPr lang="en-US" sz="1200" kern="1200" dirty="0">
                          <a:solidFill>
                            <a:schemeClr val="tx1">
                              <a:lumMod val="65000"/>
                              <a:lumOff val="35000"/>
                            </a:schemeClr>
                          </a:solidFill>
                          <a:effectLst/>
                          <a:latin typeface="Montserrat" panose="02000505000000020004" pitchFamily="2" charset="0"/>
                          <a:ea typeface="+mn-ea"/>
                          <a:cs typeface="+mn-cs"/>
                        </a:rPr>
                        <a:t> 2 Hours</a:t>
                      </a:r>
                      <a:endParaRPr lang="en-GB" sz="800" i="1" dirty="0">
                        <a:solidFill>
                          <a:schemeClr val="tx1">
                            <a:lumMod val="65000"/>
                            <a:lumOff val="35000"/>
                          </a:schemeClr>
                        </a:solidFill>
                        <a:highlight>
                          <a:srgbClr val="FFFF00"/>
                        </a:highlight>
                        <a:latin typeface="Montserrat" panose="02000505000000020004" pitchFamily="2"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67606772"/>
                  </a:ext>
                </a:extLst>
              </a:tr>
            </a:tbl>
          </a:graphicData>
        </a:graphic>
      </p:graphicFrame>
    </p:spTree>
    <p:extLst>
      <p:ext uri="{BB962C8B-B14F-4D97-AF65-F5344CB8AC3E}">
        <p14:creationId xmlns:p14="http://schemas.microsoft.com/office/powerpoint/2010/main" val="2552380972"/>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5AE2FEEF-E5E4-1DC7-79B6-3FFB78BFCA78}"/>
              </a:ext>
            </a:extLst>
          </p:cNvPr>
          <p:cNvGraphicFramePr>
            <a:graphicFrameLocks noGrp="1"/>
          </p:cNvGraphicFramePr>
          <p:nvPr>
            <p:extLst>
              <p:ext uri="{D42A27DB-BD31-4B8C-83A1-F6EECF244321}">
                <p14:modId xmlns:p14="http://schemas.microsoft.com/office/powerpoint/2010/main" val="952002547"/>
              </p:ext>
            </p:extLst>
          </p:nvPr>
        </p:nvGraphicFramePr>
        <p:xfrm>
          <a:off x="1540991" y="296140"/>
          <a:ext cx="9110018" cy="6085928"/>
        </p:xfrm>
        <a:graphic>
          <a:graphicData uri="http://schemas.openxmlformats.org/drawingml/2006/table">
            <a:tbl>
              <a:tblPr firstRow="1" firstCol="1" bandRow="1">
                <a:tableStyleId>{5C22544A-7EE6-4342-B048-85BDC9FD1C3A}</a:tableStyleId>
              </a:tblPr>
              <a:tblGrid>
                <a:gridCol w="982019">
                  <a:extLst>
                    <a:ext uri="{9D8B030D-6E8A-4147-A177-3AD203B41FA5}">
                      <a16:colId xmlns:a16="http://schemas.microsoft.com/office/drawing/2014/main" val="46315077"/>
                    </a:ext>
                  </a:extLst>
                </a:gridCol>
                <a:gridCol w="8127999">
                  <a:extLst>
                    <a:ext uri="{9D8B030D-6E8A-4147-A177-3AD203B41FA5}">
                      <a16:colId xmlns:a16="http://schemas.microsoft.com/office/drawing/2014/main" val="576485579"/>
                    </a:ext>
                  </a:extLst>
                </a:gridCol>
              </a:tblGrid>
              <a:tr h="627785">
                <a:tc gridSpan="2">
                  <a:txBody>
                    <a:bodyPr/>
                    <a:lstStyle/>
                    <a:p>
                      <a:pPr algn="ctr">
                        <a:lnSpc>
                          <a:spcPct val="107000"/>
                        </a:lnSpc>
                        <a:spcAft>
                          <a:spcPts val="800"/>
                        </a:spcAft>
                      </a:pPr>
                      <a:r>
                        <a:rPr lang="en-US" sz="1400" b="0" kern="100" dirty="0">
                          <a:solidFill>
                            <a:schemeClr val="tx1">
                              <a:lumMod val="65000"/>
                              <a:lumOff val="35000"/>
                            </a:schemeClr>
                          </a:solidFill>
                          <a:effectLst/>
                          <a:latin typeface="Montserrat" panose="02000505000000020004" pitchFamily="2" charset="0"/>
                        </a:rPr>
                        <a:t>Icebreaker activity – Ball of wool</a:t>
                      </a:r>
                      <a:r>
                        <a:rPr lang="en-US" sz="1200" kern="100" dirty="0">
                          <a:solidFill>
                            <a:schemeClr val="tx1">
                              <a:lumMod val="65000"/>
                              <a:lumOff val="35000"/>
                            </a:schemeClr>
                          </a:solidFill>
                          <a:effectLst/>
                          <a:latin typeface="Montserrat" panose="02000505000000020004" pitchFamily="2" charset="0"/>
                        </a:rPr>
                        <a:t> </a:t>
                      </a:r>
                      <a:endParaRPr lang="pt-PT" sz="1200" kern="100" dirty="0">
                        <a:solidFill>
                          <a:schemeClr val="tx1">
                            <a:lumMod val="65000"/>
                            <a:lumOff val="35000"/>
                          </a:schemeClr>
                        </a:solidFill>
                        <a:effectLst/>
                        <a:latin typeface="Montserrat" panose="02000505000000020004" pitchFamily="2" charset="0"/>
                        <a:ea typeface="Calibri" panose="020F0502020204030204" pitchFamily="34" charset="0"/>
                        <a:cs typeface="Times New Roman" panose="02020603050405020304" pitchFamily="18" charset="0"/>
                      </a:endParaRPr>
                    </a:p>
                  </a:txBody>
                  <a:tcPr marL="38373" marR="38373" marT="0" marB="0" anchor="ctr">
                    <a:lnB w="12700" cap="flat" cmpd="sng" algn="ctr">
                      <a:solidFill>
                        <a:schemeClr val="bg1">
                          <a:lumMod val="85000"/>
                        </a:schemeClr>
                      </a:solidFill>
                      <a:prstDash val="solid"/>
                      <a:round/>
                      <a:headEnd type="none" w="med" len="med"/>
                      <a:tailEnd type="none" w="med" len="med"/>
                    </a:lnB>
                    <a:solidFill>
                      <a:schemeClr val="bg1">
                        <a:lumMod val="85000"/>
                      </a:schemeClr>
                    </a:solidFill>
                  </a:tcPr>
                </a:tc>
                <a:tc hMerge="1">
                  <a:txBody>
                    <a:bodyPr/>
                    <a:lstStyle/>
                    <a:p>
                      <a:endParaRPr lang="pt-PT"/>
                    </a:p>
                  </a:txBody>
                  <a:tcPr/>
                </a:tc>
                <a:extLst>
                  <a:ext uri="{0D108BD9-81ED-4DB2-BD59-A6C34878D82A}">
                    <a16:rowId xmlns:a16="http://schemas.microsoft.com/office/drawing/2014/main" val="3404794479"/>
                  </a:ext>
                </a:extLst>
              </a:tr>
              <a:tr h="432222">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lumMod val="65000"/>
                              <a:lumOff val="35000"/>
                            </a:schemeClr>
                          </a:solidFill>
                          <a:effectLst/>
                          <a:latin typeface="Montserrat" panose="02000505000000020004" pitchFamily="2" charset="0"/>
                          <a:cs typeface="Times New Roman" panose="02020603050405020304" pitchFamily="18" charset="0"/>
                        </a:rPr>
                        <a:t>Description</a:t>
                      </a:r>
                      <a:b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b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This initial dynamic is intended to be a relaxed way of making participants feel at ease and start interacting through the exchange of information, experiences and ideas.</a:t>
                      </a:r>
                      <a:endParaRPr lang="pt-PT"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 </a:t>
                      </a:r>
                      <a:endParaRPr lang="pt-PT" sz="1050" b="0" kern="120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marL="38373" marR="38373"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hMerge="1">
                  <a:txBody>
                    <a:bodyPr/>
                    <a:lstStyle/>
                    <a:p>
                      <a:endParaRPr lang="pt-PT"/>
                    </a:p>
                  </a:txBody>
                  <a:tcPr>
                    <a:lnL w="12700" cap="flat" cmpd="sng" algn="ctr">
                      <a:solidFill>
                        <a:schemeClr val="bg1">
                          <a:lumMod val="85000"/>
                        </a:schemeClr>
                      </a:solidFill>
                      <a:prstDash val="solid"/>
                      <a:round/>
                      <a:headEnd type="none" w="med" len="med"/>
                      <a:tailEnd type="none" w="med" len="med"/>
                    </a:lnL>
                  </a:tcPr>
                </a:tc>
                <a:extLst>
                  <a:ext uri="{0D108BD9-81ED-4DB2-BD59-A6C34878D82A}">
                    <a16:rowId xmlns:a16="http://schemas.microsoft.com/office/drawing/2014/main" val="2024585624"/>
                  </a:ext>
                </a:extLst>
              </a:tr>
              <a:tr h="959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Time</a:t>
                      </a:r>
                      <a:endParaRPr lang="pt-PT"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Steps</a:t>
                      </a: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537347283"/>
                  </a:ext>
                </a:extLst>
              </a:tr>
              <a:tr h="2352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3 min</a:t>
                      </a:r>
                      <a:endParaRPr lang="pt-PT" sz="1050" b="0" kern="120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marL="38373" marR="38373"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marR="0" lvl="0" indent="-228600" algn="l" defTabSz="914400" rtl="0" eaLnBrk="1" fontAlgn="auto" latinLnBrk="0" hangingPunct="1">
                        <a:lnSpc>
                          <a:spcPct val="107000"/>
                        </a:lnSpc>
                        <a:spcBef>
                          <a:spcPts val="0"/>
                        </a:spcBef>
                        <a:spcAft>
                          <a:spcPts val="800"/>
                        </a:spcAft>
                        <a:buClrTx/>
                        <a:buSzTx/>
                        <a:buFont typeface="+mj-lt"/>
                        <a:buAutoNum type="arabicPeriod"/>
                        <a:tabLst/>
                        <a:defRPr/>
                      </a:pP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The trainees will be invited by the trainer to form a circle.</a:t>
                      </a:r>
                      <a:endParaRPr lang="pt-PT"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mj-lt"/>
                        <a:buNone/>
                        <a:tabLst/>
                        <a:defRPr/>
                      </a:pP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 </a:t>
                      </a:r>
                      <a:endParaRPr lang="pt-PT"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915287220"/>
                  </a:ext>
                </a:extLst>
              </a:tr>
              <a:tr h="2352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5 min</a:t>
                      </a:r>
                      <a:endParaRPr lang="pt-PT" sz="1050" b="0" kern="120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marL="38373" marR="38373"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marR="0" lvl="0" indent="-228600" algn="l" defTabSz="914400" rtl="0" eaLnBrk="1" fontAlgn="auto" latinLnBrk="0" hangingPunct="1">
                        <a:lnSpc>
                          <a:spcPct val="107000"/>
                        </a:lnSpc>
                        <a:spcBef>
                          <a:spcPts val="0"/>
                        </a:spcBef>
                        <a:spcAft>
                          <a:spcPts val="800"/>
                        </a:spcAft>
                        <a:buClrTx/>
                        <a:buSzTx/>
                        <a:buFont typeface="+mj-lt"/>
                        <a:buAutoNum type="arabicPeriod" startAt="2"/>
                        <a:tabLst/>
                        <a:defRPr/>
                      </a:pP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The trainee starts the dynamic by explaining how it will happen.</a:t>
                      </a:r>
                      <a:endParaRPr lang="pt-PT"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 </a:t>
                      </a:r>
                      <a:endParaRPr lang="pt-PT" sz="1050" b="0" kern="120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590008706"/>
                  </a:ext>
                </a:extLst>
              </a:tr>
              <a:tr h="14438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20 min</a:t>
                      </a:r>
                      <a:endParaRPr lang="pt-PT" sz="1050" b="0" kern="120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marL="38373" marR="38373"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marR="0" lvl="0" indent="-228600" algn="l" defTabSz="914400" rtl="0" eaLnBrk="1" fontAlgn="auto" latinLnBrk="0" hangingPunct="1">
                        <a:lnSpc>
                          <a:spcPct val="107000"/>
                        </a:lnSpc>
                        <a:spcBef>
                          <a:spcPts val="0"/>
                        </a:spcBef>
                        <a:spcAft>
                          <a:spcPts val="800"/>
                        </a:spcAft>
                        <a:buClrTx/>
                        <a:buSzTx/>
                        <a:buFont typeface="+mj-lt"/>
                        <a:buAutoNum type="arabicPeriod" startAt="3"/>
                        <a:tabLst/>
                        <a:defRPr/>
                      </a:pP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There will be a ball of wool. Whoever has the ball in their hand should introduce themselves (name, location) and answer a question. To do this, they must randomly draw a card with a question that reflects their experience or opinion about their city - examples: </a:t>
                      </a:r>
                      <a:r>
                        <a:rPr lang="en-US" sz="1050" b="1"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what's wrong with your city? What's the funniest thing that's happened to you in your city?* </a:t>
                      </a: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etc. The trainer should also take part in this dynamic.</a:t>
                      </a:r>
                      <a:endParaRPr lang="pt-PT"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When the trainee has finished this brief presentation, they should pass the ball of wool to another trainee at random, keeping the yarn in their hand. The dynamic should continue like this until the last participant arrives, forming a web with the wool. </a:t>
                      </a:r>
                    </a:p>
                    <a:p>
                      <a:pPr marL="457200" marR="0" lvl="1"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050" b="0" u="sng"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*You can find the document “</a:t>
                      </a:r>
                      <a:r>
                        <a:rPr lang="en-US" sz="1050" b="0" u="sng" kern="1200" dirty="0" err="1">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BallofWood_Questions</a:t>
                      </a:r>
                      <a:r>
                        <a:rPr lang="en-US" sz="1050" b="0" u="sng"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 in the session folder, print and cut out the cards.</a:t>
                      </a:r>
                    </a:p>
                    <a:p>
                      <a:pPr marL="457200" marR="0" lvl="1"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pt-PT" sz="10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397297300"/>
                  </a:ext>
                </a:extLst>
              </a:tr>
              <a:tr h="107540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5 min</a:t>
                      </a:r>
                      <a:endParaRPr lang="pt-PT" sz="1050" b="0" kern="120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marL="38373" marR="38373"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4"/>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After all the trainees have introduced themselves, the trainer should receive the ball of yarn again and end the dynamic with a "lesson learned", namely:</a:t>
                      </a:r>
                      <a:endParaRPr lang="pt-PT"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The "wires" symbolize the infrastructure (roads, public transport networks, water systems, electricity) of a city and the quality of these wires has an impact on the connectivity and vitality of the city.</a:t>
                      </a:r>
                      <a:endParaRPr lang="pt-PT"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To keep them connected and vital, citizens must support them, and to do this they have to persist and participate in decisions.  If one of them drops the thread, the city "falls".</a:t>
                      </a:r>
                      <a:endParaRPr lang="pt-PT"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The knots can signify the city's problems, which weaken it and harm societies. Only citizens can correct these problems and, once again, action is needed.</a:t>
                      </a:r>
                      <a:endParaRPr lang="pt-PT"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 </a:t>
                      </a:r>
                      <a:endParaRPr lang="pt-PT" sz="1050" b="0" kern="120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373379443"/>
                  </a:ext>
                </a:extLst>
              </a:tr>
              <a:tr h="5090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 </a:t>
                      </a: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2 min</a:t>
                      </a:r>
                      <a:endParaRPr lang="pt-PT" sz="1050" b="0" kern="120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pt-PT"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startAt="5"/>
                        <a:tabLst/>
                        <a:defRPr/>
                      </a:pP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At the end, they should carefully place the “wool warp” on the floor and each sit on a chair around the warp (in a "U" shape), keeping the projector visible to everyone, to continue the session. On the next page, see an outline of the physical organization of the room/activity.</a:t>
                      </a:r>
                      <a:endParaRPr lang="pt-PT"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 </a:t>
                      </a:r>
                      <a:endParaRPr lang="pt-PT"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140093359"/>
                  </a:ext>
                </a:extLst>
              </a:tr>
            </a:tbl>
          </a:graphicData>
        </a:graphic>
      </p:graphicFrame>
    </p:spTree>
    <p:extLst>
      <p:ext uri="{BB962C8B-B14F-4D97-AF65-F5344CB8AC3E}">
        <p14:creationId xmlns:p14="http://schemas.microsoft.com/office/powerpoint/2010/main" val="1767073942"/>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Agrupar 77">
            <a:extLst>
              <a:ext uri="{FF2B5EF4-FFF2-40B4-BE49-F238E27FC236}">
                <a16:creationId xmlns:a16="http://schemas.microsoft.com/office/drawing/2014/main" id="{FCA2DD8F-2D5A-B95D-B2BF-E5B3BB31BCBD}"/>
              </a:ext>
            </a:extLst>
          </p:cNvPr>
          <p:cNvGrpSpPr/>
          <p:nvPr/>
        </p:nvGrpSpPr>
        <p:grpSpPr>
          <a:xfrm>
            <a:off x="0" y="-2260515"/>
            <a:ext cx="12192000" cy="9050843"/>
            <a:chOff x="0" y="-2260515"/>
            <a:chExt cx="12192000" cy="9050843"/>
          </a:xfrm>
        </p:grpSpPr>
        <p:sp>
          <p:nvSpPr>
            <p:cNvPr id="75" name="Corda 74">
              <a:extLst>
                <a:ext uri="{FF2B5EF4-FFF2-40B4-BE49-F238E27FC236}">
                  <a16:creationId xmlns:a16="http://schemas.microsoft.com/office/drawing/2014/main" id="{41C3851E-D801-2D60-B6F3-D395B1E2A1DF}"/>
                </a:ext>
              </a:extLst>
            </p:cNvPr>
            <p:cNvSpPr/>
            <p:nvPr/>
          </p:nvSpPr>
          <p:spPr>
            <a:xfrm rot="17734146">
              <a:off x="1581094" y="-2101726"/>
              <a:ext cx="9050843" cy="8733265"/>
            </a:xfrm>
            <a:prstGeom prst="chord">
              <a:avLst>
                <a:gd name="adj1" fmla="val 2442597"/>
                <a:gd name="adj2" fmla="val 16121865"/>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Retângulo 76">
              <a:extLst>
                <a:ext uri="{FF2B5EF4-FFF2-40B4-BE49-F238E27FC236}">
                  <a16:creationId xmlns:a16="http://schemas.microsoft.com/office/drawing/2014/main" id="{D524F08F-572B-F104-54D5-491540941920}"/>
                </a:ext>
              </a:extLst>
            </p:cNvPr>
            <p:cNvSpPr/>
            <p:nvPr/>
          </p:nvSpPr>
          <p:spPr>
            <a:xfrm>
              <a:off x="0" y="157458"/>
              <a:ext cx="12192000" cy="147166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73" name="Retângulo 72">
            <a:extLst>
              <a:ext uri="{FF2B5EF4-FFF2-40B4-BE49-F238E27FC236}">
                <a16:creationId xmlns:a16="http://schemas.microsoft.com/office/drawing/2014/main" id="{DD0C753C-91D4-B332-737D-382DFB2E4BA2}"/>
              </a:ext>
            </a:extLst>
          </p:cNvPr>
          <p:cNvSpPr/>
          <p:nvPr/>
        </p:nvSpPr>
        <p:spPr>
          <a:xfrm>
            <a:off x="3363686" y="0"/>
            <a:ext cx="5364061" cy="31491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lumMod val="75000"/>
                    <a:lumOff val="25000"/>
                  </a:schemeClr>
                </a:solidFill>
                <a:latin typeface="Montserrat Light" panose="00000400000000000000" pitchFamily="2" charset="0"/>
              </a:rPr>
              <a:t>PROJECTOR</a:t>
            </a:r>
          </a:p>
        </p:txBody>
      </p:sp>
      <p:grpSp>
        <p:nvGrpSpPr>
          <p:cNvPr id="72" name="Agrupar 71">
            <a:extLst>
              <a:ext uri="{FF2B5EF4-FFF2-40B4-BE49-F238E27FC236}">
                <a16:creationId xmlns:a16="http://schemas.microsoft.com/office/drawing/2014/main" id="{5054D060-0085-F1AB-8614-C9F8036F9D60}"/>
              </a:ext>
            </a:extLst>
          </p:cNvPr>
          <p:cNvGrpSpPr/>
          <p:nvPr/>
        </p:nvGrpSpPr>
        <p:grpSpPr>
          <a:xfrm>
            <a:off x="3464254" y="583310"/>
            <a:ext cx="5263493" cy="5709244"/>
            <a:chOff x="545060" y="274062"/>
            <a:chExt cx="5263493" cy="5709244"/>
          </a:xfrm>
        </p:grpSpPr>
        <p:grpSp>
          <p:nvGrpSpPr>
            <p:cNvPr id="5" name="Agrupar 4">
              <a:extLst>
                <a:ext uri="{FF2B5EF4-FFF2-40B4-BE49-F238E27FC236}">
                  <a16:creationId xmlns:a16="http://schemas.microsoft.com/office/drawing/2014/main" id="{AB33064D-9CA0-6A7B-5012-B98871DD1D23}"/>
                </a:ext>
              </a:extLst>
            </p:cNvPr>
            <p:cNvGrpSpPr/>
            <p:nvPr/>
          </p:nvGrpSpPr>
          <p:grpSpPr>
            <a:xfrm>
              <a:off x="1592711" y="1120830"/>
              <a:ext cx="634622" cy="634622"/>
              <a:chOff x="4149014" y="2950338"/>
              <a:chExt cx="634622" cy="634622"/>
            </a:xfrm>
          </p:grpSpPr>
          <p:sp>
            <p:nvSpPr>
              <p:cNvPr id="2" name="Oval 1">
                <a:extLst>
                  <a:ext uri="{FF2B5EF4-FFF2-40B4-BE49-F238E27FC236}">
                    <a16:creationId xmlns:a16="http://schemas.microsoft.com/office/drawing/2014/main" id="{2179FDD2-F41A-817E-BF57-6F2D7AAC1A15}"/>
                  </a:ext>
                </a:extLst>
              </p:cNvPr>
              <p:cNvSpPr/>
              <p:nvPr/>
            </p:nvSpPr>
            <p:spPr>
              <a:xfrm>
                <a:off x="4149014" y="2950338"/>
                <a:ext cx="634622" cy="634622"/>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áfico 3" descr="Utilizador destaque">
                <a:extLst>
                  <a:ext uri="{FF2B5EF4-FFF2-40B4-BE49-F238E27FC236}">
                    <a16:creationId xmlns:a16="http://schemas.microsoft.com/office/drawing/2014/main" id="{D16DA606-7104-744B-55D5-DD4A07DD57D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7725" y="3039049"/>
                <a:ext cx="457200" cy="457200"/>
              </a:xfrm>
              <a:prstGeom prst="rect">
                <a:avLst/>
              </a:prstGeom>
            </p:spPr>
          </p:pic>
        </p:grpSp>
        <p:grpSp>
          <p:nvGrpSpPr>
            <p:cNvPr id="6" name="Agrupar 5">
              <a:extLst>
                <a:ext uri="{FF2B5EF4-FFF2-40B4-BE49-F238E27FC236}">
                  <a16:creationId xmlns:a16="http://schemas.microsoft.com/office/drawing/2014/main" id="{D8073206-A75B-061B-CF6D-83665C9A886C}"/>
                </a:ext>
              </a:extLst>
            </p:cNvPr>
            <p:cNvGrpSpPr/>
            <p:nvPr/>
          </p:nvGrpSpPr>
          <p:grpSpPr>
            <a:xfrm>
              <a:off x="545060" y="3429000"/>
              <a:ext cx="634622" cy="634622"/>
              <a:chOff x="4149014" y="2950338"/>
              <a:chExt cx="634622" cy="634622"/>
            </a:xfrm>
          </p:grpSpPr>
          <p:sp>
            <p:nvSpPr>
              <p:cNvPr id="7" name="Oval 6">
                <a:extLst>
                  <a:ext uri="{FF2B5EF4-FFF2-40B4-BE49-F238E27FC236}">
                    <a16:creationId xmlns:a16="http://schemas.microsoft.com/office/drawing/2014/main" id="{7B111B89-6A41-952E-E661-0EE3EA88DE68}"/>
                  </a:ext>
                </a:extLst>
              </p:cNvPr>
              <p:cNvSpPr/>
              <p:nvPr/>
            </p:nvSpPr>
            <p:spPr>
              <a:xfrm>
                <a:off x="4149014" y="2950338"/>
                <a:ext cx="634622" cy="634622"/>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áfico 7" descr="Utilizador destaque">
                <a:extLst>
                  <a:ext uri="{FF2B5EF4-FFF2-40B4-BE49-F238E27FC236}">
                    <a16:creationId xmlns:a16="http://schemas.microsoft.com/office/drawing/2014/main" id="{07DC0C96-4B77-3BF7-E9D9-A83FD4627C3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7725" y="3039049"/>
                <a:ext cx="457200" cy="457200"/>
              </a:xfrm>
              <a:prstGeom prst="rect">
                <a:avLst/>
              </a:prstGeom>
            </p:spPr>
          </p:pic>
        </p:grpSp>
        <p:grpSp>
          <p:nvGrpSpPr>
            <p:cNvPr id="10" name="Agrupar 9">
              <a:extLst>
                <a:ext uri="{FF2B5EF4-FFF2-40B4-BE49-F238E27FC236}">
                  <a16:creationId xmlns:a16="http://schemas.microsoft.com/office/drawing/2014/main" id="{AFAC7450-EC94-44BD-D3A6-A322F3504437}"/>
                </a:ext>
              </a:extLst>
            </p:cNvPr>
            <p:cNvGrpSpPr/>
            <p:nvPr/>
          </p:nvGrpSpPr>
          <p:grpSpPr>
            <a:xfrm>
              <a:off x="2870009" y="757738"/>
              <a:ext cx="634622" cy="634622"/>
              <a:chOff x="4149014" y="2950338"/>
              <a:chExt cx="634622" cy="634622"/>
            </a:xfrm>
          </p:grpSpPr>
          <p:sp>
            <p:nvSpPr>
              <p:cNvPr id="11" name="Oval 10">
                <a:extLst>
                  <a:ext uri="{FF2B5EF4-FFF2-40B4-BE49-F238E27FC236}">
                    <a16:creationId xmlns:a16="http://schemas.microsoft.com/office/drawing/2014/main" id="{9DFBDEC6-CB39-EDFC-1633-324A14A22278}"/>
                  </a:ext>
                </a:extLst>
              </p:cNvPr>
              <p:cNvSpPr/>
              <p:nvPr/>
            </p:nvSpPr>
            <p:spPr>
              <a:xfrm>
                <a:off x="4149014" y="2950338"/>
                <a:ext cx="634622" cy="634622"/>
              </a:xfrm>
              <a:prstGeom prst="ellipse">
                <a:avLst/>
              </a:prstGeom>
              <a:solidFill>
                <a:srgbClr val="F7D9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áfico 11" descr="Utilizador destaque">
                <a:extLst>
                  <a:ext uri="{FF2B5EF4-FFF2-40B4-BE49-F238E27FC236}">
                    <a16:creationId xmlns:a16="http://schemas.microsoft.com/office/drawing/2014/main" id="{D501CEE3-6DC2-5E6A-9456-32B07AD7E58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7725" y="3039049"/>
                <a:ext cx="457200" cy="457200"/>
              </a:xfrm>
              <a:prstGeom prst="rect">
                <a:avLst/>
              </a:prstGeom>
            </p:spPr>
          </p:pic>
        </p:grpSp>
        <p:grpSp>
          <p:nvGrpSpPr>
            <p:cNvPr id="13" name="Agrupar 12">
              <a:extLst>
                <a:ext uri="{FF2B5EF4-FFF2-40B4-BE49-F238E27FC236}">
                  <a16:creationId xmlns:a16="http://schemas.microsoft.com/office/drawing/2014/main" id="{959D8D69-921D-2F98-D08D-C4475962344A}"/>
                </a:ext>
              </a:extLst>
            </p:cNvPr>
            <p:cNvGrpSpPr/>
            <p:nvPr/>
          </p:nvGrpSpPr>
          <p:grpSpPr>
            <a:xfrm>
              <a:off x="4628020" y="4635010"/>
              <a:ext cx="634622" cy="634622"/>
              <a:chOff x="4149014" y="2950338"/>
              <a:chExt cx="634622" cy="634622"/>
            </a:xfrm>
          </p:grpSpPr>
          <p:sp>
            <p:nvSpPr>
              <p:cNvPr id="14" name="Oval 13">
                <a:extLst>
                  <a:ext uri="{FF2B5EF4-FFF2-40B4-BE49-F238E27FC236}">
                    <a16:creationId xmlns:a16="http://schemas.microsoft.com/office/drawing/2014/main" id="{87F5BF0C-0507-CD3A-4601-CA0267CF3E96}"/>
                  </a:ext>
                </a:extLst>
              </p:cNvPr>
              <p:cNvSpPr/>
              <p:nvPr/>
            </p:nvSpPr>
            <p:spPr>
              <a:xfrm>
                <a:off x="4149014" y="2950338"/>
                <a:ext cx="634622" cy="634622"/>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Gráfico 14" descr="Utilizador destaque">
                <a:extLst>
                  <a:ext uri="{FF2B5EF4-FFF2-40B4-BE49-F238E27FC236}">
                    <a16:creationId xmlns:a16="http://schemas.microsoft.com/office/drawing/2014/main" id="{020DAA7E-88D0-10AE-2952-747DFCF43A2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7725" y="3039049"/>
                <a:ext cx="457200" cy="457200"/>
              </a:xfrm>
              <a:prstGeom prst="rect">
                <a:avLst/>
              </a:prstGeom>
            </p:spPr>
          </p:pic>
        </p:grpSp>
        <p:grpSp>
          <p:nvGrpSpPr>
            <p:cNvPr id="16" name="Agrupar 15">
              <a:extLst>
                <a:ext uri="{FF2B5EF4-FFF2-40B4-BE49-F238E27FC236}">
                  <a16:creationId xmlns:a16="http://schemas.microsoft.com/office/drawing/2014/main" id="{BACF2C8C-FA50-D232-B140-CB64F4DF28FC}"/>
                </a:ext>
              </a:extLst>
            </p:cNvPr>
            <p:cNvGrpSpPr/>
            <p:nvPr/>
          </p:nvGrpSpPr>
          <p:grpSpPr>
            <a:xfrm>
              <a:off x="4134117" y="1120830"/>
              <a:ext cx="634622" cy="634622"/>
              <a:chOff x="4149014" y="2950338"/>
              <a:chExt cx="634622" cy="634622"/>
            </a:xfrm>
          </p:grpSpPr>
          <p:sp>
            <p:nvSpPr>
              <p:cNvPr id="17" name="Oval 16">
                <a:extLst>
                  <a:ext uri="{FF2B5EF4-FFF2-40B4-BE49-F238E27FC236}">
                    <a16:creationId xmlns:a16="http://schemas.microsoft.com/office/drawing/2014/main" id="{E1AB7862-1C3A-7A58-BD1A-6D1F99149FE6}"/>
                  </a:ext>
                </a:extLst>
              </p:cNvPr>
              <p:cNvSpPr/>
              <p:nvPr/>
            </p:nvSpPr>
            <p:spPr>
              <a:xfrm>
                <a:off x="4149014" y="2950338"/>
                <a:ext cx="634622" cy="634622"/>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Gráfico 17" descr="Utilizador destaque">
                <a:extLst>
                  <a:ext uri="{FF2B5EF4-FFF2-40B4-BE49-F238E27FC236}">
                    <a16:creationId xmlns:a16="http://schemas.microsoft.com/office/drawing/2014/main" id="{CDD78FFE-B93A-1D4E-06E4-E40DDDE364A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7725" y="3039049"/>
                <a:ext cx="457200" cy="457200"/>
              </a:xfrm>
              <a:prstGeom prst="rect">
                <a:avLst/>
              </a:prstGeom>
            </p:spPr>
          </p:pic>
        </p:grpSp>
        <p:grpSp>
          <p:nvGrpSpPr>
            <p:cNvPr id="19" name="Agrupar 18">
              <a:extLst>
                <a:ext uri="{FF2B5EF4-FFF2-40B4-BE49-F238E27FC236}">
                  <a16:creationId xmlns:a16="http://schemas.microsoft.com/office/drawing/2014/main" id="{6BD8E63C-8C3F-F5EB-184E-49B63BCD7302}"/>
                </a:ext>
              </a:extLst>
            </p:cNvPr>
            <p:cNvGrpSpPr/>
            <p:nvPr/>
          </p:nvGrpSpPr>
          <p:grpSpPr>
            <a:xfrm>
              <a:off x="4995654" y="2119958"/>
              <a:ext cx="634622" cy="634622"/>
              <a:chOff x="4149014" y="2950338"/>
              <a:chExt cx="634622" cy="634622"/>
            </a:xfrm>
          </p:grpSpPr>
          <p:sp>
            <p:nvSpPr>
              <p:cNvPr id="20" name="Oval 19">
                <a:extLst>
                  <a:ext uri="{FF2B5EF4-FFF2-40B4-BE49-F238E27FC236}">
                    <a16:creationId xmlns:a16="http://schemas.microsoft.com/office/drawing/2014/main" id="{4A8FFEB2-D33D-1557-43AB-9C99CB1DAEBB}"/>
                  </a:ext>
                </a:extLst>
              </p:cNvPr>
              <p:cNvSpPr/>
              <p:nvPr/>
            </p:nvSpPr>
            <p:spPr>
              <a:xfrm>
                <a:off x="4149014" y="2950338"/>
                <a:ext cx="634622" cy="634622"/>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Gráfico 20" descr="Utilizador destaque">
                <a:extLst>
                  <a:ext uri="{FF2B5EF4-FFF2-40B4-BE49-F238E27FC236}">
                    <a16:creationId xmlns:a16="http://schemas.microsoft.com/office/drawing/2014/main" id="{39E5A9D1-E598-ABB5-AE3F-41C48D999A6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7725" y="3039049"/>
                <a:ext cx="457200" cy="457200"/>
              </a:xfrm>
              <a:prstGeom prst="rect">
                <a:avLst/>
              </a:prstGeom>
            </p:spPr>
          </p:pic>
        </p:grpSp>
        <p:grpSp>
          <p:nvGrpSpPr>
            <p:cNvPr id="23" name="Agrupar 22">
              <a:extLst>
                <a:ext uri="{FF2B5EF4-FFF2-40B4-BE49-F238E27FC236}">
                  <a16:creationId xmlns:a16="http://schemas.microsoft.com/office/drawing/2014/main" id="{CEEDD681-7FCA-48C9-258C-A4B74491BF3A}"/>
                </a:ext>
              </a:extLst>
            </p:cNvPr>
            <p:cNvGrpSpPr/>
            <p:nvPr/>
          </p:nvGrpSpPr>
          <p:grpSpPr>
            <a:xfrm>
              <a:off x="3529466" y="5332461"/>
              <a:ext cx="634622" cy="634622"/>
              <a:chOff x="4149014" y="2950338"/>
              <a:chExt cx="634622" cy="634622"/>
            </a:xfrm>
          </p:grpSpPr>
          <p:sp>
            <p:nvSpPr>
              <p:cNvPr id="24" name="Oval 23">
                <a:extLst>
                  <a:ext uri="{FF2B5EF4-FFF2-40B4-BE49-F238E27FC236}">
                    <a16:creationId xmlns:a16="http://schemas.microsoft.com/office/drawing/2014/main" id="{9A73EBB1-FEA4-72D8-BA77-24760308B22A}"/>
                  </a:ext>
                </a:extLst>
              </p:cNvPr>
              <p:cNvSpPr/>
              <p:nvPr/>
            </p:nvSpPr>
            <p:spPr>
              <a:xfrm>
                <a:off x="4149014" y="2950338"/>
                <a:ext cx="634622" cy="634622"/>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5" name="Gráfico 24" descr="Utilizador destaque">
                <a:extLst>
                  <a:ext uri="{FF2B5EF4-FFF2-40B4-BE49-F238E27FC236}">
                    <a16:creationId xmlns:a16="http://schemas.microsoft.com/office/drawing/2014/main" id="{2460DABE-1516-CB42-F724-F651D6E544B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7725" y="3039049"/>
                <a:ext cx="457200" cy="457200"/>
              </a:xfrm>
              <a:prstGeom prst="rect">
                <a:avLst/>
              </a:prstGeom>
            </p:spPr>
          </p:pic>
        </p:grpSp>
        <p:grpSp>
          <p:nvGrpSpPr>
            <p:cNvPr id="26" name="Agrupar 25">
              <a:extLst>
                <a:ext uri="{FF2B5EF4-FFF2-40B4-BE49-F238E27FC236}">
                  <a16:creationId xmlns:a16="http://schemas.microsoft.com/office/drawing/2014/main" id="{AE27EEBD-70B2-C1EC-6FC4-1A2725593A1A}"/>
                </a:ext>
              </a:extLst>
            </p:cNvPr>
            <p:cNvGrpSpPr/>
            <p:nvPr/>
          </p:nvGrpSpPr>
          <p:grpSpPr>
            <a:xfrm>
              <a:off x="1094802" y="4635010"/>
              <a:ext cx="634622" cy="634622"/>
              <a:chOff x="4149014" y="2950338"/>
              <a:chExt cx="634622" cy="634622"/>
            </a:xfrm>
          </p:grpSpPr>
          <p:sp>
            <p:nvSpPr>
              <p:cNvPr id="27" name="Oval 26">
                <a:extLst>
                  <a:ext uri="{FF2B5EF4-FFF2-40B4-BE49-F238E27FC236}">
                    <a16:creationId xmlns:a16="http://schemas.microsoft.com/office/drawing/2014/main" id="{21BDA124-8945-C29A-7FAA-B97148CC9552}"/>
                  </a:ext>
                </a:extLst>
              </p:cNvPr>
              <p:cNvSpPr/>
              <p:nvPr/>
            </p:nvSpPr>
            <p:spPr>
              <a:xfrm>
                <a:off x="4149014" y="2950338"/>
                <a:ext cx="634622" cy="634622"/>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8" name="Gráfico 27" descr="Utilizador destaque">
                <a:extLst>
                  <a:ext uri="{FF2B5EF4-FFF2-40B4-BE49-F238E27FC236}">
                    <a16:creationId xmlns:a16="http://schemas.microsoft.com/office/drawing/2014/main" id="{24540423-333D-00DC-0D8A-D0F7BF77797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7725" y="3039049"/>
                <a:ext cx="457200" cy="457200"/>
              </a:xfrm>
              <a:prstGeom prst="rect">
                <a:avLst/>
              </a:prstGeom>
            </p:spPr>
          </p:pic>
        </p:grpSp>
        <p:grpSp>
          <p:nvGrpSpPr>
            <p:cNvPr id="29" name="Agrupar 28">
              <a:extLst>
                <a:ext uri="{FF2B5EF4-FFF2-40B4-BE49-F238E27FC236}">
                  <a16:creationId xmlns:a16="http://schemas.microsoft.com/office/drawing/2014/main" id="{3A30F95C-79E9-5EF6-1802-432A170647E7}"/>
                </a:ext>
              </a:extLst>
            </p:cNvPr>
            <p:cNvGrpSpPr/>
            <p:nvPr/>
          </p:nvGrpSpPr>
          <p:grpSpPr>
            <a:xfrm>
              <a:off x="2217185" y="5348684"/>
              <a:ext cx="634622" cy="634622"/>
              <a:chOff x="4149014" y="2950338"/>
              <a:chExt cx="634622" cy="634622"/>
            </a:xfrm>
          </p:grpSpPr>
          <p:sp>
            <p:nvSpPr>
              <p:cNvPr id="30" name="Oval 29">
                <a:extLst>
                  <a:ext uri="{FF2B5EF4-FFF2-40B4-BE49-F238E27FC236}">
                    <a16:creationId xmlns:a16="http://schemas.microsoft.com/office/drawing/2014/main" id="{D97CA410-FC15-74AD-FB24-2D39B5071855}"/>
                  </a:ext>
                </a:extLst>
              </p:cNvPr>
              <p:cNvSpPr/>
              <p:nvPr/>
            </p:nvSpPr>
            <p:spPr>
              <a:xfrm>
                <a:off x="4149014" y="2950338"/>
                <a:ext cx="634622" cy="634622"/>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Gráfico 30" descr="Utilizador destaque">
                <a:extLst>
                  <a:ext uri="{FF2B5EF4-FFF2-40B4-BE49-F238E27FC236}">
                    <a16:creationId xmlns:a16="http://schemas.microsoft.com/office/drawing/2014/main" id="{A0A9F425-859C-58B8-48DB-8FB3A286F2F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7725" y="3039049"/>
                <a:ext cx="457200" cy="457200"/>
              </a:xfrm>
              <a:prstGeom prst="rect">
                <a:avLst/>
              </a:prstGeom>
            </p:spPr>
          </p:pic>
        </p:grpSp>
        <p:grpSp>
          <p:nvGrpSpPr>
            <p:cNvPr id="32" name="Agrupar 31">
              <a:extLst>
                <a:ext uri="{FF2B5EF4-FFF2-40B4-BE49-F238E27FC236}">
                  <a16:creationId xmlns:a16="http://schemas.microsoft.com/office/drawing/2014/main" id="{7261885E-A859-4738-05B3-5AAA366FF0E5}"/>
                </a:ext>
              </a:extLst>
            </p:cNvPr>
            <p:cNvGrpSpPr/>
            <p:nvPr/>
          </p:nvGrpSpPr>
          <p:grpSpPr>
            <a:xfrm>
              <a:off x="736163" y="2119958"/>
              <a:ext cx="634622" cy="634622"/>
              <a:chOff x="4149014" y="2950338"/>
              <a:chExt cx="634622" cy="634622"/>
            </a:xfrm>
          </p:grpSpPr>
          <p:sp>
            <p:nvSpPr>
              <p:cNvPr id="33" name="Oval 32">
                <a:extLst>
                  <a:ext uri="{FF2B5EF4-FFF2-40B4-BE49-F238E27FC236}">
                    <a16:creationId xmlns:a16="http://schemas.microsoft.com/office/drawing/2014/main" id="{843086AC-651A-91AC-2ACE-0A13E6E8AE2A}"/>
                  </a:ext>
                </a:extLst>
              </p:cNvPr>
              <p:cNvSpPr/>
              <p:nvPr/>
            </p:nvSpPr>
            <p:spPr>
              <a:xfrm>
                <a:off x="4149014" y="2950338"/>
                <a:ext cx="634622" cy="634622"/>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 name="Gráfico 33" descr="Utilizador destaque">
                <a:extLst>
                  <a:ext uri="{FF2B5EF4-FFF2-40B4-BE49-F238E27FC236}">
                    <a16:creationId xmlns:a16="http://schemas.microsoft.com/office/drawing/2014/main" id="{40143944-DE93-D130-8285-DF3712500B4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7725" y="3039049"/>
                <a:ext cx="457200" cy="457200"/>
              </a:xfrm>
              <a:prstGeom prst="rect">
                <a:avLst/>
              </a:prstGeom>
            </p:spPr>
          </p:pic>
        </p:grpSp>
        <p:grpSp>
          <p:nvGrpSpPr>
            <p:cNvPr id="35" name="Agrupar 34">
              <a:extLst>
                <a:ext uri="{FF2B5EF4-FFF2-40B4-BE49-F238E27FC236}">
                  <a16:creationId xmlns:a16="http://schemas.microsoft.com/office/drawing/2014/main" id="{C780EA7F-32E7-CE3A-9033-D8D6CF4F824B}"/>
                </a:ext>
              </a:extLst>
            </p:cNvPr>
            <p:cNvGrpSpPr/>
            <p:nvPr/>
          </p:nvGrpSpPr>
          <p:grpSpPr>
            <a:xfrm>
              <a:off x="5173931" y="3429000"/>
              <a:ext cx="634622" cy="634622"/>
              <a:chOff x="4149014" y="2950338"/>
              <a:chExt cx="634622" cy="634622"/>
            </a:xfrm>
          </p:grpSpPr>
          <p:sp>
            <p:nvSpPr>
              <p:cNvPr id="36" name="Oval 35">
                <a:extLst>
                  <a:ext uri="{FF2B5EF4-FFF2-40B4-BE49-F238E27FC236}">
                    <a16:creationId xmlns:a16="http://schemas.microsoft.com/office/drawing/2014/main" id="{D4B9CAD5-DC6D-78C9-50EA-44864B864DF1}"/>
                  </a:ext>
                </a:extLst>
              </p:cNvPr>
              <p:cNvSpPr/>
              <p:nvPr/>
            </p:nvSpPr>
            <p:spPr>
              <a:xfrm>
                <a:off x="4149014" y="2950338"/>
                <a:ext cx="634622" cy="634622"/>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7" name="Gráfico 36" descr="Utilizador destaque">
                <a:extLst>
                  <a:ext uri="{FF2B5EF4-FFF2-40B4-BE49-F238E27FC236}">
                    <a16:creationId xmlns:a16="http://schemas.microsoft.com/office/drawing/2014/main" id="{7C23D608-C058-2556-400B-15C45C08192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37725" y="3039049"/>
                <a:ext cx="457200" cy="457200"/>
              </a:xfrm>
              <a:prstGeom prst="rect">
                <a:avLst/>
              </a:prstGeom>
            </p:spPr>
          </p:pic>
        </p:grpSp>
        <p:cxnSp>
          <p:nvCxnSpPr>
            <p:cNvPr id="41" name="Conexão reta 40">
              <a:extLst>
                <a:ext uri="{FF2B5EF4-FFF2-40B4-BE49-F238E27FC236}">
                  <a16:creationId xmlns:a16="http://schemas.microsoft.com/office/drawing/2014/main" id="{CA24FEFB-E5B6-34C0-2BF1-CEDDF02273B7}"/>
                </a:ext>
              </a:extLst>
            </p:cNvPr>
            <p:cNvCxnSpPr>
              <a:stCxn id="11" idx="4"/>
              <a:endCxn id="27" idx="7"/>
            </p:cNvCxnSpPr>
            <p:nvPr/>
          </p:nvCxnSpPr>
          <p:spPr>
            <a:xfrm flipH="1">
              <a:off x="1636486" y="1392360"/>
              <a:ext cx="1550834" cy="3335588"/>
            </a:xfrm>
            <a:prstGeom prst="line">
              <a:avLst/>
            </a:prstGeom>
          </p:spPr>
          <p:style>
            <a:lnRef idx="1">
              <a:schemeClr val="dk1"/>
            </a:lnRef>
            <a:fillRef idx="0">
              <a:schemeClr val="dk1"/>
            </a:fillRef>
            <a:effectRef idx="0">
              <a:schemeClr val="dk1"/>
            </a:effectRef>
            <a:fontRef idx="minor">
              <a:schemeClr val="tx1"/>
            </a:fontRef>
          </p:style>
        </p:cxnSp>
        <p:cxnSp>
          <p:nvCxnSpPr>
            <p:cNvPr id="42" name="Conexão reta 41">
              <a:extLst>
                <a:ext uri="{FF2B5EF4-FFF2-40B4-BE49-F238E27FC236}">
                  <a16:creationId xmlns:a16="http://schemas.microsoft.com/office/drawing/2014/main" id="{05B78346-6500-F4E2-5973-E4A33DCA3A63}"/>
                </a:ext>
              </a:extLst>
            </p:cNvPr>
            <p:cNvCxnSpPr>
              <a:cxnSpLocks/>
              <a:stCxn id="20" idx="2"/>
              <a:endCxn id="27" idx="7"/>
            </p:cNvCxnSpPr>
            <p:nvPr/>
          </p:nvCxnSpPr>
          <p:spPr>
            <a:xfrm flipH="1">
              <a:off x="1636486" y="2437269"/>
              <a:ext cx="3359168" cy="2290679"/>
            </a:xfrm>
            <a:prstGeom prst="line">
              <a:avLst/>
            </a:prstGeom>
          </p:spPr>
          <p:style>
            <a:lnRef idx="1">
              <a:schemeClr val="dk1"/>
            </a:lnRef>
            <a:fillRef idx="0">
              <a:schemeClr val="dk1"/>
            </a:fillRef>
            <a:effectRef idx="0">
              <a:schemeClr val="dk1"/>
            </a:effectRef>
            <a:fontRef idx="minor">
              <a:schemeClr val="tx1"/>
            </a:fontRef>
          </p:style>
        </p:cxnSp>
        <p:cxnSp>
          <p:nvCxnSpPr>
            <p:cNvPr id="44" name="Conexão reta 43">
              <a:extLst>
                <a:ext uri="{FF2B5EF4-FFF2-40B4-BE49-F238E27FC236}">
                  <a16:creationId xmlns:a16="http://schemas.microsoft.com/office/drawing/2014/main" id="{F6246B82-00B3-6906-72D2-38EECD814510}"/>
                </a:ext>
              </a:extLst>
            </p:cNvPr>
            <p:cNvCxnSpPr>
              <a:cxnSpLocks/>
              <a:stCxn id="20" idx="2"/>
              <a:endCxn id="7" idx="6"/>
            </p:cNvCxnSpPr>
            <p:nvPr/>
          </p:nvCxnSpPr>
          <p:spPr>
            <a:xfrm flipH="1">
              <a:off x="1179682" y="2437269"/>
              <a:ext cx="3815972" cy="1309042"/>
            </a:xfrm>
            <a:prstGeom prst="line">
              <a:avLst/>
            </a:prstGeom>
          </p:spPr>
          <p:style>
            <a:lnRef idx="1">
              <a:schemeClr val="dk1"/>
            </a:lnRef>
            <a:fillRef idx="0">
              <a:schemeClr val="dk1"/>
            </a:fillRef>
            <a:effectRef idx="0">
              <a:schemeClr val="dk1"/>
            </a:effectRef>
            <a:fontRef idx="minor">
              <a:schemeClr val="tx1"/>
            </a:fontRef>
          </p:style>
        </p:cxnSp>
        <p:cxnSp>
          <p:nvCxnSpPr>
            <p:cNvPr id="47" name="Conexão reta 46">
              <a:extLst>
                <a:ext uri="{FF2B5EF4-FFF2-40B4-BE49-F238E27FC236}">
                  <a16:creationId xmlns:a16="http://schemas.microsoft.com/office/drawing/2014/main" id="{86D8221E-D273-F0FD-C4B6-DA3DA77169F6}"/>
                </a:ext>
              </a:extLst>
            </p:cNvPr>
            <p:cNvCxnSpPr>
              <a:cxnSpLocks/>
              <a:stCxn id="14" idx="1"/>
              <a:endCxn id="7" idx="6"/>
            </p:cNvCxnSpPr>
            <p:nvPr/>
          </p:nvCxnSpPr>
          <p:spPr>
            <a:xfrm flipH="1" flipV="1">
              <a:off x="1179682" y="3746311"/>
              <a:ext cx="3541276" cy="981637"/>
            </a:xfrm>
            <a:prstGeom prst="line">
              <a:avLst/>
            </a:prstGeom>
          </p:spPr>
          <p:style>
            <a:lnRef idx="1">
              <a:schemeClr val="dk1"/>
            </a:lnRef>
            <a:fillRef idx="0">
              <a:schemeClr val="dk1"/>
            </a:fillRef>
            <a:effectRef idx="0">
              <a:schemeClr val="dk1"/>
            </a:effectRef>
            <a:fontRef idx="minor">
              <a:schemeClr val="tx1"/>
            </a:fontRef>
          </p:style>
        </p:cxnSp>
        <p:cxnSp>
          <p:nvCxnSpPr>
            <p:cNvPr id="50" name="Conexão reta 49">
              <a:extLst>
                <a:ext uri="{FF2B5EF4-FFF2-40B4-BE49-F238E27FC236}">
                  <a16:creationId xmlns:a16="http://schemas.microsoft.com/office/drawing/2014/main" id="{BF685C73-F89D-F23C-B928-842FAED434F6}"/>
                </a:ext>
              </a:extLst>
            </p:cNvPr>
            <p:cNvCxnSpPr>
              <a:cxnSpLocks/>
              <a:stCxn id="14" idx="1"/>
              <a:endCxn id="2" idx="5"/>
            </p:cNvCxnSpPr>
            <p:nvPr/>
          </p:nvCxnSpPr>
          <p:spPr>
            <a:xfrm flipH="1" flipV="1">
              <a:off x="2134395" y="1662514"/>
              <a:ext cx="2586563" cy="3065434"/>
            </a:xfrm>
            <a:prstGeom prst="line">
              <a:avLst/>
            </a:prstGeom>
          </p:spPr>
          <p:style>
            <a:lnRef idx="1">
              <a:schemeClr val="dk1"/>
            </a:lnRef>
            <a:fillRef idx="0">
              <a:schemeClr val="dk1"/>
            </a:fillRef>
            <a:effectRef idx="0">
              <a:schemeClr val="dk1"/>
            </a:effectRef>
            <a:fontRef idx="minor">
              <a:schemeClr val="tx1"/>
            </a:fontRef>
          </p:style>
        </p:cxnSp>
        <p:cxnSp>
          <p:nvCxnSpPr>
            <p:cNvPr id="53" name="Conexão reta 52">
              <a:extLst>
                <a:ext uri="{FF2B5EF4-FFF2-40B4-BE49-F238E27FC236}">
                  <a16:creationId xmlns:a16="http://schemas.microsoft.com/office/drawing/2014/main" id="{AAAC43CC-A8CA-B7D9-F75B-A5842EC3BA78}"/>
                </a:ext>
              </a:extLst>
            </p:cNvPr>
            <p:cNvCxnSpPr>
              <a:cxnSpLocks/>
              <a:stCxn id="33" idx="6"/>
              <a:endCxn id="2" idx="5"/>
            </p:cNvCxnSpPr>
            <p:nvPr/>
          </p:nvCxnSpPr>
          <p:spPr>
            <a:xfrm flipV="1">
              <a:off x="1370785" y="1662514"/>
              <a:ext cx="763610" cy="774755"/>
            </a:xfrm>
            <a:prstGeom prst="line">
              <a:avLst/>
            </a:prstGeom>
          </p:spPr>
          <p:style>
            <a:lnRef idx="1">
              <a:schemeClr val="dk1"/>
            </a:lnRef>
            <a:fillRef idx="0">
              <a:schemeClr val="dk1"/>
            </a:fillRef>
            <a:effectRef idx="0">
              <a:schemeClr val="dk1"/>
            </a:effectRef>
            <a:fontRef idx="minor">
              <a:schemeClr val="tx1"/>
            </a:fontRef>
          </p:style>
        </p:cxnSp>
        <p:cxnSp>
          <p:nvCxnSpPr>
            <p:cNvPr id="56" name="Conexão reta 55">
              <a:extLst>
                <a:ext uri="{FF2B5EF4-FFF2-40B4-BE49-F238E27FC236}">
                  <a16:creationId xmlns:a16="http://schemas.microsoft.com/office/drawing/2014/main" id="{DAEBC34B-ECCD-0815-C176-85942F96CED0}"/>
                </a:ext>
              </a:extLst>
            </p:cNvPr>
            <p:cNvCxnSpPr>
              <a:cxnSpLocks/>
              <a:stCxn id="33" idx="6"/>
              <a:endCxn id="30" idx="0"/>
            </p:cNvCxnSpPr>
            <p:nvPr/>
          </p:nvCxnSpPr>
          <p:spPr>
            <a:xfrm>
              <a:off x="1370785" y="2437269"/>
              <a:ext cx="1163711" cy="2911415"/>
            </a:xfrm>
            <a:prstGeom prst="line">
              <a:avLst/>
            </a:prstGeom>
          </p:spPr>
          <p:style>
            <a:lnRef idx="1">
              <a:schemeClr val="dk1"/>
            </a:lnRef>
            <a:fillRef idx="0">
              <a:schemeClr val="dk1"/>
            </a:fillRef>
            <a:effectRef idx="0">
              <a:schemeClr val="dk1"/>
            </a:effectRef>
            <a:fontRef idx="minor">
              <a:schemeClr val="tx1"/>
            </a:fontRef>
          </p:style>
        </p:cxnSp>
        <p:cxnSp>
          <p:nvCxnSpPr>
            <p:cNvPr id="59" name="Conexão reta 58">
              <a:extLst>
                <a:ext uri="{FF2B5EF4-FFF2-40B4-BE49-F238E27FC236}">
                  <a16:creationId xmlns:a16="http://schemas.microsoft.com/office/drawing/2014/main" id="{614584CF-05AC-52A5-B57C-BDEFF665B657}"/>
                </a:ext>
              </a:extLst>
            </p:cNvPr>
            <p:cNvCxnSpPr>
              <a:cxnSpLocks/>
              <a:stCxn id="17" idx="4"/>
              <a:endCxn id="30" idx="0"/>
            </p:cNvCxnSpPr>
            <p:nvPr/>
          </p:nvCxnSpPr>
          <p:spPr>
            <a:xfrm flipH="1">
              <a:off x="2534496" y="1755452"/>
              <a:ext cx="1916932" cy="3593232"/>
            </a:xfrm>
            <a:prstGeom prst="line">
              <a:avLst/>
            </a:prstGeom>
          </p:spPr>
          <p:style>
            <a:lnRef idx="1">
              <a:schemeClr val="dk1"/>
            </a:lnRef>
            <a:fillRef idx="0">
              <a:schemeClr val="dk1"/>
            </a:fillRef>
            <a:effectRef idx="0">
              <a:schemeClr val="dk1"/>
            </a:effectRef>
            <a:fontRef idx="minor">
              <a:schemeClr val="tx1"/>
            </a:fontRef>
          </p:style>
        </p:cxnSp>
        <p:cxnSp>
          <p:nvCxnSpPr>
            <p:cNvPr id="62" name="Conexão reta 61">
              <a:extLst>
                <a:ext uri="{FF2B5EF4-FFF2-40B4-BE49-F238E27FC236}">
                  <a16:creationId xmlns:a16="http://schemas.microsoft.com/office/drawing/2014/main" id="{FCBB3EAF-94FC-66CD-5D9B-B6195F701FFB}"/>
                </a:ext>
              </a:extLst>
            </p:cNvPr>
            <p:cNvCxnSpPr>
              <a:cxnSpLocks/>
              <a:stCxn id="17" idx="4"/>
              <a:endCxn id="24" idx="0"/>
            </p:cNvCxnSpPr>
            <p:nvPr/>
          </p:nvCxnSpPr>
          <p:spPr>
            <a:xfrm flipH="1">
              <a:off x="3846777" y="1755452"/>
              <a:ext cx="604651" cy="3577009"/>
            </a:xfrm>
            <a:prstGeom prst="line">
              <a:avLst/>
            </a:prstGeom>
          </p:spPr>
          <p:style>
            <a:lnRef idx="1">
              <a:schemeClr val="dk1"/>
            </a:lnRef>
            <a:fillRef idx="0">
              <a:schemeClr val="dk1"/>
            </a:fillRef>
            <a:effectRef idx="0">
              <a:schemeClr val="dk1"/>
            </a:effectRef>
            <a:fontRef idx="minor">
              <a:schemeClr val="tx1"/>
            </a:fontRef>
          </p:style>
        </p:cxnSp>
        <p:cxnSp>
          <p:nvCxnSpPr>
            <p:cNvPr id="65" name="Conexão reta 64">
              <a:extLst>
                <a:ext uri="{FF2B5EF4-FFF2-40B4-BE49-F238E27FC236}">
                  <a16:creationId xmlns:a16="http://schemas.microsoft.com/office/drawing/2014/main" id="{FFBE5AE7-67E6-77C9-C578-F8CBEACECB0D}"/>
                </a:ext>
              </a:extLst>
            </p:cNvPr>
            <p:cNvCxnSpPr>
              <a:cxnSpLocks/>
              <a:stCxn id="36" idx="2"/>
              <a:endCxn id="24" idx="0"/>
            </p:cNvCxnSpPr>
            <p:nvPr/>
          </p:nvCxnSpPr>
          <p:spPr>
            <a:xfrm flipH="1">
              <a:off x="3846777" y="3746311"/>
              <a:ext cx="1327154" cy="1586150"/>
            </a:xfrm>
            <a:prstGeom prst="line">
              <a:avLst/>
            </a:prstGeom>
          </p:spPr>
          <p:style>
            <a:lnRef idx="1">
              <a:schemeClr val="dk1"/>
            </a:lnRef>
            <a:fillRef idx="0">
              <a:schemeClr val="dk1"/>
            </a:fillRef>
            <a:effectRef idx="0">
              <a:schemeClr val="dk1"/>
            </a:effectRef>
            <a:fontRef idx="minor">
              <a:schemeClr val="tx1"/>
            </a:fontRef>
          </p:style>
        </p:cxnSp>
        <p:cxnSp>
          <p:nvCxnSpPr>
            <p:cNvPr id="68" name="Conexão reta 67">
              <a:extLst>
                <a:ext uri="{FF2B5EF4-FFF2-40B4-BE49-F238E27FC236}">
                  <a16:creationId xmlns:a16="http://schemas.microsoft.com/office/drawing/2014/main" id="{FA0A317F-2402-1DAF-4E2C-178DC2FCC3A7}"/>
                </a:ext>
              </a:extLst>
            </p:cNvPr>
            <p:cNvCxnSpPr>
              <a:cxnSpLocks/>
              <a:stCxn id="36" idx="2"/>
              <a:endCxn id="11" idx="4"/>
            </p:cNvCxnSpPr>
            <p:nvPr/>
          </p:nvCxnSpPr>
          <p:spPr>
            <a:xfrm flipH="1" flipV="1">
              <a:off x="3187320" y="1392360"/>
              <a:ext cx="1986611" cy="2353951"/>
            </a:xfrm>
            <a:prstGeom prst="line">
              <a:avLst/>
            </a:prstGeom>
          </p:spPr>
          <p:style>
            <a:lnRef idx="1">
              <a:schemeClr val="dk1"/>
            </a:lnRef>
            <a:fillRef idx="0">
              <a:schemeClr val="dk1"/>
            </a:fillRef>
            <a:effectRef idx="0">
              <a:schemeClr val="dk1"/>
            </a:effectRef>
            <a:fontRef idx="minor">
              <a:schemeClr val="tx1"/>
            </a:fontRef>
          </p:style>
        </p:cxnSp>
        <p:sp>
          <p:nvSpPr>
            <p:cNvPr id="71" name="TextBox 14">
              <a:extLst>
                <a:ext uri="{FF2B5EF4-FFF2-40B4-BE49-F238E27FC236}">
                  <a16:creationId xmlns:a16="http://schemas.microsoft.com/office/drawing/2014/main" id="{F0BFA672-8752-9239-AE59-33C381523253}"/>
                </a:ext>
              </a:extLst>
            </p:cNvPr>
            <p:cNvSpPr txBox="1"/>
            <p:nvPr/>
          </p:nvSpPr>
          <p:spPr>
            <a:xfrm>
              <a:off x="1875897" y="274062"/>
              <a:ext cx="2622846" cy="353943"/>
            </a:xfrm>
            <a:prstGeom prst="rect">
              <a:avLst/>
            </a:prstGeom>
          </p:spPr>
          <p:txBody>
            <a:bodyPr wrap="square" lIns="0" tIns="0" rIns="0" bIns="0" rtlCol="0" anchor="t">
              <a:spAutoFit/>
            </a:bodyPr>
            <a:lstStyle/>
            <a:p>
              <a:pPr algn="ctr"/>
              <a:r>
                <a:rPr lang="en-US" sz="1200" dirty="0">
                  <a:solidFill>
                    <a:srgbClr val="939393"/>
                  </a:solidFill>
                  <a:latin typeface="Montserrat Light" panose="00000400000000000000" pitchFamily="2" charset="0"/>
                  <a:ea typeface="Roboto" panose="02000000000000000000" pitchFamily="2" charset="0"/>
                  <a:cs typeface="Roboto" panose="02000000000000000000" pitchFamily="2" charset="0"/>
                </a:rPr>
                <a:t>TRAINER</a:t>
              </a:r>
            </a:p>
            <a:p>
              <a:pPr algn="ctr"/>
              <a:r>
                <a:rPr lang="en-US" sz="1050" dirty="0">
                  <a:solidFill>
                    <a:srgbClr val="939393"/>
                  </a:solidFill>
                  <a:latin typeface="Montserrat Light" panose="00000400000000000000" pitchFamily="2" charset="0"/>
                  <a:ea typeface="Roboto" panose="02000000000000000000" pitchFamily="2" charset="0"/>
                  <a:cs typeface="Roboto" panose="02000000000000000000" pitchFamily="2" charset="0"/>
                </a:rPr>
                <a:t>Start &amp; finish here</a:t>
              </a:r>
              <a:endParaRPr lang="en-US" sz="1050" dirty="0">
                <a:solidFill>
                  <a:srgbClr val="939393"/>
                </a:solidFill>
                <a:latin typeface="Montserrat Light" panose="00000400000000000000" pitchFamily="2" charset="0"/>
              </a:endParaRPr>
            </a:p>
          </p:txBody>
        </p:sp>
      </p:grpSp>
      <p:sp>
        <p:nvSpPr>
          <p:cNvPr id="76" name="Retângulo 75">
            <a:extLst>
              <a:ext uri="{FF2B5EF4-FFF2-40B4-BE49-F238E27FC236}">
                <a16:creationId xmlns:a16="http://schemas.microsoft.com/office/drawing/2014/main" id="{F87C945E-4456-8822-2AA0-76F7E587BA4C}"/>
              </a:ext>
            </a:extLst>
          </p:cNvPr>
          <p:cNvSpPr/>
          <p:nvPr/>
        </p:nvSpPr>
        <p:spPr>
          <a:xfrm>
            <a:off x="913497" y="1144246"/>
            <a:ext cx="1621972" cy="3693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lumMod val="75000"/>
                    <a:lumOff val="25000"/>
                  </a:schemeClr>
                </a:solidFill>
                <a:latin typeface="Montserrat Light" panose="00000400000000000000" pitchFamily="2" charset="0"/>
              </a:rPr>
              <a:t>SEATING AREA</a:t>
            </a:r>
          </a:p>
        </p:txBody>
      </p:sp>
      <p:sp>
        <p:nvSpPr>
          <p:cNvPr id="79" name="Retângulo 78">
            <a:extLst>
              <a:ext uri="{FF2B5EF4-FFF2-40B4-BE49-F238E27FC236}">
                <a16:creationId xmlns:a16="http://schemas.microsoft.com/office/drawing/2014/main" id="{7AC9FD90-79E8-9584-8FA3-96DF81054AF7}"/>
              </a:ext>
            </a:extLst>
          </p:cNvPr>
          <p:cNvSpPr/>
          <p:nvPr/>
        </p:nvSpPr>
        <p:spPr>
          <a:xfrm>
            <a:off x="9586180" y="1144246"/>
            <a:ext cx="1621972" cy="3693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lumMod val="75000"/>
                    <a:lumOff val="25000"/>
                  </a:schemeClr>
                </a:solidFill>
                <a:latin typeface="Montserrat Light" panose="00000400000000000000" pitchFamily="2" charset="0"/>
              </a:rPr>
              <a:t>SEATING AREA</a:t>
            </a:r>
          </a:p>
        </p:txBody>
      </p:sp>
    </p:spTree>
    <p:extLst>
      <p:ext uri="{BB962C8B-B14F-4D97-AF65-F5344CB8AC3E}">
        <p14:creationId xmlns:p14="http://schemas.microsoft.com/office/powerpoint/2010/main" val="29398523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215F3D40-94E3-D01D-AFFA-F79E86A789DE}"/>
              </a:ext>
            </a:extLst>
          </p:cNvPr>
          <p:cNvGraphicFramePr>
            <a:graphicFrameLocks noGrp="1"/>
          </p:cNvGraphicFramePr>
          <p:nvPr>
            <p:extLst>
              <p:ext uri="{D42A27DB-BD31-4B8C-83A1-F6EECF244321}">
                <p14:modId xmlns:p14="http://schemas.microsoft.com/office/powerpoint/2010/main" val="813769971"/>
              </p:ext>
            </p:extLst>
          </p:nvPr>
        </p:nvGraphicFramePr>
        <p:xfrm>
          <a:off x="1458395" y="440429"/>
          <a:ext cx="9275209" cy="5748541"/>
        </p:xfrm>
        <a:graphic>
          <a:graphicData uri="http://schemas.openxmlformats.org/drawingml/2006/table">
            <a:tbl>
              <a:tblPr firstRow="1" firstCol="1" bandRow="1">
                <a:tableStyleId>{5C22544A-7EE6-4342-B048-85BDC9FD1C3A}</a:tableStyleId>
              </a:tblPr>
              <a:tblGrid>
                <a:gridCol w="773667">
                  <a:extLst>
                    <a:ext uri="{9D8B030D-6E8A-4147-A177-3AD203B41FA5}">
                      <a16:colId xmlns:a16="http://schemas.microsoft.com/office/drawing/2014/main" val="2658411465"/>
                    </a:ext>
                  </a:extLst>
                </a:gridCol>
                <a:gridCol w="8501542">
                  <a:extLst>
                    <a:ext uri="{9D8B030D-6E8A-4147-A177-3AD203B41FA5}">
                      <a16:colId xmlns:a16="http://schemas.microsoft.com/office/drawing/2014/main" val="3953770413"/>
                    </a:ext>
                  </a:extLst>
                </a:gridCol>
              </a:tblGrid>
              <a:tr h="705396">
                <a:tc gridSpan="2">
                  <a:txBody>
                    <a:bodyPr/>
                    <a:lstStyle/>
                    <a:p>
                      <a:pPr algn="ctr">
                        <a:lnSpc>
                          <a:spcPct val="107000"/>
                        </a:lnSpc>
                        <a:spcAft>
                          <a:spcPts val="800"/>
                        </a:spcAft>
                      </a:pPr>
                      <a:r>
                        <a:rPr lang="en-US" sz="1000" kern="100" dirty="0">
                          <a:solidFill>
                            <a:schemeClr val="tx1">
                              <a:lumMod val="65000"/>
                              <a:lumOff val="35000"/>
                            </a:schemeClr>
                          </a:solidFill>
                          <a:effectLst/>
                          <a:latin typeface="Montserrat Light" panose="00000400000000000000" pitchFamily="50" charset="0"/>
                        </a:rPr>
                        <a:t> </a:t>
                      </a:r>
                      <a:endParaRPr lang="pt-PT" sz="1000" kern="100" dirty="0">
                        <a:solidFill>
                          <a:schemeClr val="tx1">
                            <a:lumMod val="65000"/>
                            <a:lumOff val="35000"/>
                          </a:schemeClr>
                        </a:solidFill>
                        <a:effectLst/>
                        <a:latin typeface="Montserrat Light" panose="00000400000000000000" pitchFamily="50" charset="0"/>
                      </a:endParaRPr>
                    </a:p>
                    <a:p>
                      <a:pPr marL="0" algn="ctr" defTabSz="914400" rtl="0" eaLnBrk="1" latinLnBrk="0" hangingPunct="1">
                        <a:lnSpc>
                          <a:spcPct val="107000"/>
                        </a:lnSpc>
                        <a:spcAft>
                          <a:spcPts val="800"/>
                        </a:spcAft>
                      </a:pPr>
                      <a:r>
                        <a:rPr lang="en-US" sz="1400" b="0" kern="100" dirty="0">
                          <a:solidFill>
                            <a:schemeClr val="tx1">
                              <a:lumMod val="65000"/>
                              <a:lumOff val="35000"/>
                            </a:schemeClr>
                          </a:solidFill>
                          <a:effectLst/>
                          <a:latin typeface="Montserrat" panose="02000505000000020004" pitchFamily="2" charset="0"/>
                          <a:ea typeface="+mn-ea"/>
                          <a:cs typeface="+mn-cs"/>
                        </a:rPr>
                        <a:t>Introduction to the course theme “Mobilizing Youth for Gender Inclusive Cities</a:t>
                      </a:r>
                      <a:endParaRPr lang="pt-PT" sz="1400" b="0" kern="100" dirty="0">
                        <a:solidFill>
                          <a:schemeClr val="tx1">
                            <a:lumMod val="65000"/>
                            <a:lumOff val="35000"/>
                          </a:schemeClr>
                        </a:solidFill>
                        <a:effectLst/>
                        <a:latin typeface="Montserrat" panose="02000505000000020004" pitchFamily="2" charset="0"/>
                        <a:ea typeface="+mn-ea"/>
                        <a:cs typeface="+mn-cs"/>
                      </a:endParaRPr>
                    </a:p>
                    <a:p>
                      <a:pPr algn="ctr">
                        <a:lnSpc>
                          <a:spcPct val="107000"/>
                        </a:lnSpc>
                        <a:spcAft>
                          <a:spcPts val="800"/>
                        </a:spcAft>
                      </a:pPr>
                      <a:r>
                        <a:rPr lang="en-US" sz="1000" kern="100" dirty="0">
                          <a:solidFill>
                            <a:schemeClr val="tx1">
                              <a:lumMod val="65000"/>
                              <a:lumOff val="35000"/>
                            </a:schemeClr>
                          </a:solidFill>
                          <a:effectLst/>
                          <a:latin typeface="Montserrat Light" panose="00000400000000000000" pitchFamily="50" charset="0"/>
                        </a:rPr>
                        <a:t> </a:t>
                      </a:r>
                      <a:endParaRPr lang="pt-PT" sz="1000" kern="100" dirty="0">
                        <a:solidFill>
                          <a:schemeClr val="tx1">
                            <a:lumMod val="65000"/>
                            <a:lumOff val="35000"/>
                          </a:schemeClr>
                        </a:solidFill>
                        <a:effectLst/>
                        <a:latin typeface="Montserrat Light" panose="00000400000000000000" pitchFamily="50" charset="0"/>
                        <a:ea typeface="Calibri" panose="020F0502020204030204" pitchFamily="34" charset="0"/>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hMerge="1">
                  <a:txBody>
                    <a:bodyPr/>
                    <a:lstStyle/>
                    <a:p>
                      <a:endParaRPr lang="pt-PT"/>
                    </a:p>
                  </a:txBody>
                  <a:tcPr>
                    <a:lnL w="12700" cap="flat" cmpd="sng" algn="ctr">
                      <a:solidFill>
                        <a:schemeClr val="bg1">
                          <a:lumMod val="75000"/>
                        </a:schemeClr>
                      </a:solidFill>
                      <a:prstDash val="solid"/>
                      <a:round/>
                      <a:headEnd type="none" w="med" len="med"/>
                      <a:tailEnd type="none" w="med" len="med"/>
                    </a:lnL>
                  </a:tcPr>
                </a:tc>
                <a:extLst>
                  <a:ext uri="{0D108BD9-81ED-4DB2-BD59-A6C34878D82A}">
                    <a16:rowId xmlns:a16="http://schemas.microsoft.com/office/drawing/2014/main" val="3941232191"/>
                  </a:ext>
                </a:extLst>
              </a:tr>
              <a:tr h="632417">
                <a:tc gridSpan="2">
                  <a:txBody>
                    <a:bodyPr/>
                    <a:lstStyle/>
                    <a:p>
                      <a:pPr algn="l">
                        <a:lnSpc>
                          <a:spcPct val="107000"/>
                        </a:lnSpc>
                        <a:spcAft>
                          <a:spcPts val="800"/>
                        </a:spcAft>
                      </a:pPr>
                      <a:endParaRPr lang="en-US" sz="10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p>
                      <a:pPr algn="l">
                        <a:lnSpc>
                          <a:spcPct val="107000"/>
                        </a:lnSpc>
                        <a:spcAft>
                          <a:spcPts val="800"/>
                        </a:spcAft>
                      </a:pPr>
                      <a:r>
                        <a:rPr lang="en-US" sz="120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Description</a:t>
                      </a:r>
                      <a:b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b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 At this point, the trainer will introduce the theme and questions of the "Mobilizing Youth for Gender Inclusive Cities" program, to contextualize "why are you here" and "what is your role in this program?"</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p>
                      <a:pPr algn="l">
                        <a:lnSpc>
                          <a:spcPct val="107000"/>
                        </a:lnSpc>
                        <a:spcAft>
                          <a:spcPts val="800"/>
                        </a:spcAft>
                      </a:pPr>
                      <a:r>
                        <a:rPr lang="en-US" sz="50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 </a:t>
                      </a:r>
                      <a:endParaRPr lang="pt-PT" sz="50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hMerge="1">
                  <a:txBody>
                    <a:bodyPr/>
                    <a:lstStyle/>
                    <a:p>
                      <a:endParaRPr lang="pt-PT"/>
                    </a:p>
                  </a:txBody>
                  <a:tcPr>
                    <a:lnL w="12700" cap="flat" cmpd="sng" algn="ctr">
                      <a:solidFill>
                        <a:schemeClr val="bg1">
                          <a:lumMod val="75000"/>
                        </a:schemeClr>
                      </a:solidFill>
                      <a:prstDash val="solid"/>
                      <a:round/>
                      <a:headEnd type="none" w="med" len="med"/>
                      <a:tailEnd type="none" w="med" len="med"/>
                    </a:lnL>
                  </a:tcPr>
                </a:tc>
                <a:extLst>
                  <a:ext uri="{0D108BD9-81ED-4DB2-BD59-A6C34878D82A}">
                    <a16:rowId xmlns:a16="http://schemas.microsoft.com/office/drawing/2014/main" val="1302353970"/>
                  </a:ext>
                </a:extLst>
              </a:tr>
              <a:tr h="149350">
                <a:tc>
                  <a:txBody>
                    <a:bodyPr/>
                    <a:lstStyle/>
                    <a:p>
                      <a:pPr algn="ctr">
                        <a:lnSpc>
                          <a:spcPct val="107000"/>
                        </a:lnSpc>
                        <a:spcAft>
                          <a:spcPts val="800"/>
                        </a:spcAft>
                      </a:pPr>
                      <a:r>
                        <a:rPr lang="en-US"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Time</a:t>
                      </a:r>
                      <a:endParaRPr lang="pt-PT"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lnSpc>
                          <a:spcPct val="107000"/>
                        </a:lnSpc>
                        <a:spcAft>
                          <a:spcPts val="800"/>
                        </a:spcAft>
                      </a:pPr>
                      <a:r>
                        <a:rPr lang="en-US"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Steps</a:t>
                      </a:r>
                      <a:endParaRPr lang="pt-PT"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567477359"/>
                  </a:ext>
                </a:extLst>
              </a:tr>
              <a:tr h="539106">
                <a:tc>
                  <a:txBody>
                    <a:bodyPr/>
                    <a:lstStyle/>
                    <a:p>
                      <a:pPr algn="ctr">
                        <a:lnSpc>
                          <a:spcPct val="107000"/>
                        </a:lnSpc>
                        <a:spcAft>
                          <a:spcPts val="800"/>
                        </a:spcAft>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5 min</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lvl="0" indent="-228600" algn="l">
                        <a:lnSpc>
                          <a:spcPct val="107000"/>
                        </a:lnSpc>
                        <a:spcAft>
                          <a:spcPts val="800"/>
                        </a:spcAft>
                        <a:buFont typeface="+mj-lt"/>
                        <a:buAutoNum type="arabicPeriod"/>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The trainees should sit in a "U" shape around the “warp” they created in the icebreaker activity.</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p>
                      <a:pPr marL="0" indent="0" algn="l">
                        <a:lnSpc>
                          <a:spcPct val="107000"/>
                        </a:lnSpc>
                        <a:spcAft>
                          <a:spcPts val="800"/>
                        </a:spcAft>
                        <a:buFont typeface="+mj-lt"/>
                        <a:buNone/>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 </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590579096"/>
                  </a:ext>
                </a:extLst>
              </a:tr>
              <a:tr h="424330">
                <a:tc>
                  <a:txBody>
                    <a:bodyPr/>
                    <a:lstStyle/>
                    <a:p>
                      <a:pPr algn="ctr">
                        <a:lnSpc>
                          <a:spcPct val="107000"/>
                        </a:lnSpc>
                        <a:spcAft>
                          <a:spcPts val="800"/>
                        </a:spcAft>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5 min</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lvl="0" indent="-228600" algn="l">
                        <a:lnSpc>
                          <a:spcPct val="107000"/>
                        </a:lnSpc>
                        <a:spcAft>
                          <a:spcPts val="800"/>
                        </a:spcAft>
                        <a:buFont typeface="+mj-lt"/>
                        <a:buAutoNum type="arabicPeriod" startAt="2"/>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The trainer will introduce the topic of cities by asking what cities represent.</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p>
                      <a:pPr marL="0" indent="0" algn="l">
                        <a:lnSpc>
                          <a:spcPct val="107000"/>
                        </a:lnSpc>
                        <a:spcAft>
                          <a:spcPts val="800"/>
                        </a:spcAft>
                        <a:buFont typeface="+mj-lt"/>
                        <a:buNone/>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 </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305889244"/>
                  </a:ext>
                </a:extLst>
              </a:tr>
              <a:tr h="696601">
                <a:tc>
                  <a:txBody>
                    <a:bodyPr/>
                    <a:lstStyle/>
                    <a:p>
                      <a:pPr algn="ctr">
                        <a:lnSpc>
                          <a:spcPct val="107000"/>
                        </a:lnSpc>
                        <a:spcAft>
                          <a:spcPts val="800"/>
                        </a:spcAft>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20 min</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lvl="0" indent="-228600" algn="l">
                        <a:lnSpc>
                          <a:spcPct val="107000"/>
                        </a:lnSpc>
                        <a:spcAft>
                          <a:spcPts val="800"/>
                        </a:spcAft>
                        <a:buFont typeface="+mj-lt"/>
                        <a:buAutoNum type="arabicPeriod" startAt="3"/>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Each trainee will be asked to write on a </a:t>
                      </a:r>
                      <a:r>
                        <a:rPr lang="en-US" sz="1050" b="0" kern="1200" dirty="0" err="1">
                          <a:solidFill>
                            <a:schemeClr val="tx1">
                              <a:lumMod val="65000"/>
                              <a:lumOff val="35000"/>
                            </a:schemeClr>
                          </a:solidFill>
                          <a:effectLst/>
                          <a:latin typeface="Montserrat" panose="02000505000000020004" pitchFamily="2" charset="0"/>
                          <a:ea typeface="+mn-ea"/>
                          <a:cs typeface="Times New Roman" panose="02020603050405020304" pitchFamily="18" charset="0"/>
                        </a:rPr>
                        <a:t>post-it</a:t>
                      </a: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 note a word that answers the question </a:t>
                      </a:r>
                      <a:r>
                        <a:rPr lang="en-US"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"what do cities represent/are they?" </a:t>
                      </a: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and then stick the </a:t>
                      </a:r>
                      <a:r>
                        <a:rPr lang="en-US" sz="1050" b="0" kern="1200" dirty="0" err="1">
                          <a:solidFill>
                            <a:schemeClr val="tx1">
                              <a:lumMod val="65000"/>
                              <a:lumOff val="35000"/>
                            </a:schemeClr>
                          </a:solidFill>
                          <a:effectLst/>
                          <a:latin typeface="Montserrat" panose="02000505000000020004" pitchFamily="2" charset="0"/>
                          <a:ea typeface="+mn-ea"/>
                          <a:cs typeface="Times New Roman" panose="02020603050405020304" pitchFamily="18" charset="0"/>
                        </a:rPr>
                        <a:t>post-it</a:t>
                      </a: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 note to the “warp” on the floor. This is an inductive interrogative method, as it presupposes the use of knowledge learned through each trainee's experiential process.</a:t>
                      </a: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437046855"/>
                  </a:ext>
                </a:extLst>
              </a:tr>
              <a:tr h="974661">
                <a:tc>
                  <a:txBody>
                    <a:bodyPr/>
                    <a:lstStyle/>
                    <a:p>
                      <a:pPr algn="ctr">
                        <a:lnSpc>
                          <a:spcPct val="107000"/>
                        </a:lnSpc>
                        <a:spcAft>
                          <a:spcPts val="800"/>
                        </a:spcAft>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5 min</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lvl="0" indent="-228600" algn="l">
                        <a:lnSpc>
                          <a:spcPct val="107000"/>
                        </a:lnSpc>
                        <a:spcAft>
                          <a:spcPts val="800"/>
                        </a:spcAft>
                        <a:buFont typeface="+mj-lt"/>
                        <a:buAutoNum type="arabicPeriod" startAt="4"/>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When all the trainees have placed their </a:t>
                      </a:r>
                      <a:r>
                        <a:rPr lang="en-US" sz="1050" b="0" kern="1200" dirty="0" err="1">
                          <a:solidFill>
                            <a:schemeClr val="tx1">
                              <a:lumMod val="65000"/>
                              <a:lumOff val="35000"/>
                            </a:schemeClr>
                          </a:solidFill>
                          <a:effectLst/>
                          <a:latin typeface="Montserrat" panose="02000505000000020004" pitchFamily="2" charset="0"/>
                          <a:ea typeface="+mn-ea"/>
                          <a:cs typeface="Times New Roman" panose="02020603050405020304" pitchFamily="18" charset="0"/>
                        </a:rPr>
                        <a:t>post-it</a:t>
                      </a: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 on the web, the trainer should follow up with a general discussion of the impact of city policies, services and infrastructures on everyday life; some serious problems in societies that jeopardize balance, justice and fairness (those mentioned in the Gamified Learning Experience); and the role of society, and particularly young people, in decision-making and change. The training method used here will be the affirmative expository/demonstrative method, as the trainer is expected to be the central point for transmitting a constructed knowledge. </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p>
                      <a:pPr marL="457200" indent="0" algn="l">
                        <a:lnSpc>
                          <a:spcPct val="107000"/>
                        </a:lnSpc>
                        <a:spcAft>
                          <a:spcPts val="800"/>
                        </a:spcAft>
                        <a:buFont typeface="+mj-lt"/>
                        <a:buNone/>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 </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177904816"/>
                  </a:ext>
                </a:extLst>
              </a:tr>
              <a:tr h="1047827">
                <a:tc>
                  <a:txBody>
                    <a:bodyPr/>
                    <a:lstStyle/>
                    <a:p>
                      <a:pPr algn="l">
                        <a:lnSpc>
                          <a:spcPct val="107000"/>
                        </a:lnSpc>
                        <a:spcAft>
                          <a:spcPts val="800"/>
                        </a:spcAft>
                      </a:pP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 </a:t>
                      </a:r>
                      <a:endParaRPr lang="pt-PT"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lvl="0" indent="-228600" algn="l">
                        <a:lnSpc>
                          <a:spcPct val="107000"/>
                        </a:lnSpc>
                        <a:buFont typeface="+mj-lt"/>
                        <a:buAutoNum type="arabicPeriod" startAt="5"/>
                        <a:tabLst>
                          <a:tab pos="1755775" algn="l"/>
                        </a:tabLst>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For this dynamic, the trainer will be accompanied by a </a:t>
                      </a:r>
                      <a:r>
                        <a:rPr lang="en-US"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supporting PowerPoint* </a:t>
                      </a: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with a maximum of 20 slides with the essential information and key ideas of the topics mentioned.</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p>
                      <a:pPr marL="457200" indent="0" algn="l">
                        <a:lnSpc>
                          <a:spcPct val="107000"/>
                        </a:lnSpc>
                        <a:buFont typeface="+mj-lt"/>
                        <a:buNone/>
                        <a:tabLst>
                          <a:tab pos="1755775" algn="l"/>
                        </a:tabLst>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 </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p>
                      <a:pPr marL="457200" indent="0" algn="l">
                        <a:lnSpc>
                          <a:spcPct val="107000"/>
                        </a:lnSpc>
                        <a:buFont typeface="+mj-lt"/>
                        <a:buNone/>
                      </a:pPr>
                      <a:r>
                        <a:rPr lang="en-US" sz="1050" b="0" u="sng"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*You can find the PowerPoint in the session folder.</a:t>
                      </a:r>
                      <a:endParaRPr lang="pt-PT" sz="1050" b="0" u="sng"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p>
                      <a:pPr marL="457200" indent="0" algn="l">
                        <a:lnSpc>
                          <a:spcPct val="107000"/>
                        </a:lnSpc>
                        <a:buFont typeface="+mj-lt"/>
                        <a:buNone/>
                        <a:tabLst>
                          <a:tab pos="1755775" algn="l"/>
                        </a:tabLst>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 </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p>
                      <a:pPr marL="457200" indent="0" algn="l">
                        <a:lnSpc>
                          <a:spcPct val="107000"/>
                        </a:lnSpc>
                        <a:spcAft>
                          <a:spcPts val="800"/>
                        </a:spcAft>
                        <a:buFont typeface="+mj-lt"/>
                        <a:buNone/>
                        <a:tabLst>
                          <a:tab pos="1755775" algn="l"/>
                        </a:tabLst>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 </a:t>
                      </a: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597461004"/>
                  </a:ext>
                </a:extLst>
              </a:tr>
            </a:tbl>
          </a:graphicData>
        </a:graphic>
      </p:graphicFrame>
    </p:spTree>
    <p:extLst>
      <p:ext uri="{BB962C8B-B14F-4D97-AF65-F5344CB8AC3E}">
        <p14:creationId xmlns:p14="http://schemas.microsoft.com/office/powerpoint/2010/main" val="5694303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rcador de Posição da Imagem 22">
            <a:extLst>
              <a:ext uri="{FF2B5EF4-FFF2-40B4-BE49-F238E27FC236}">
                <a16:creationId xmlns:a16="http://schemas.microsoft.com/office/drawing/2014/main" id="{22DD8539-5508-0C83-FBE4-BA6F5BC939B8}"/>
              </a:ext>
            </a:extLst>
          </p:cNvPr>
          <p:cNvPicPr>
            <a:picLocks noChangeAspect="1"/>
          </p:cNvPicPr>
          <p:nvPr/>
        </p:nvPicPr>
        <p:blipFill rotWithShape="1">
          <a:blip r:embed="rId2">
            <a:extLst>
              <a:ext uri="{28A0092B-C50C-407E-A947-70E740481C1C}">
                <a14:useLocalDpi xmlns:a14="http://schemas.microsoft.com/office/drawing/2010/main" val="0"/>
              </a:ext>
            </a:extLst>
          </a:blip>
          <a:srcRect t="24456" b="19294"/>
          <a:stretch/>
        </p:blipFill>
        <p:spPr>
          <a:xfrm>
            <a:off x="0" y="0"/>
            <a:ext cx="12192000" cy="6858000"/>
          </a:xfrm>
          <a:prstGeom prst="rect">
            <a:avLst/>
          </a:prstGeom>
        </p:spPr>
      </p:pic>
      <p:sp>
        <p:nvSpPr>
          <p:cNvPr id="4" name="TextBox 8">
            <a:extLst>
              <a:ext uri="{FF2B5EF4-FFF2-40B4-BE49-F238E27FC236}">
                <a16:creationId xmlns:a16="http://schemas.microsoft.com/office/drawing/2014/main" id="{0BA10990-B4E7-FA58-AA86-489C82C26847}"/>
              </a:ext>
            </a:extLst>
          </p:cNvPr>
          <p:cNvSpPr txBox="1"/>
          <p:nvPr/>
        </p:nvSpPr>
        <p:spPr>
          <a:xfrm>
            <a:off x="2144857" y="995553"/>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pPr algn="ctr"/>
            <a:r>
              <a:rPr lang="en-US" sz="3200" b="1" dirty="0">
                <a:solidFill>
                  <a:srgbClr val="FF636C"/>
                </a:solidFill>
                <a:effectLst/>
                <a:latin typeface="Montserrat" pitchFamily="2" charset="0"/>
                <a:ea typeface="Roboto" panose="02000000000000000000" pitchFamily="2" charset="0"/>
                <a:cs typeface="Roboto" panose="02000000000000000000" pitchFamily="2" charset="0"/>
              </a:rPr>
              <a:t>Session 2</a:t>
            </a:r>
            <a:endParaRPr lang="en-US" sz="4800" b="1" dirty="0">
              <a:solidFill>
                <a:srgbClr val="FF636C"/>
              </a:solidFill>
              <a:latin typeface="Montserrat"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3027689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descr="Uma imagem com pessoa, encarnado&#10;&#10;Descrição gerada automaticamente">
            <a:extLst>
              <a:ext uri="{FF2B5EF4-FFF2-40B4-BE49-F238E27FC236}">
                <a16:creationId xmlns:a16="http://schemas.microsoft.com/office/drawing/2014/main" id="{9C91E992-941D-CE4C-B3A7-83FB2FDD6E9A}"/>
              </a:ext>
            </a:extLst>
          </p:cNvPr>
          <p:cNvPicPr>
            <a:picLocks noChangeAspect="1"/>
          </p:cNvPicPr>
          <p:nvPr/>
        </p:nvPicPr>
        <p:blipFill rotWithShape="1">
          <a:blip r:embed="rId2">
            <a:extLst>
              <a:ext uri="{28A0092B-C50C-407E-A947-70E740481C1C}">
                <a14:useLocalDpi xmlns:a14="http://schemas.microsoft.com/office/drawing/2010/main" val="0"/>
              </a:ext>
            </a:extLst>
          </a:blip>
          <a:srcRect r="14810"/>
          <a:stretch/>
        </p:blipFill>
        <p:spPr>
          <a:xfrm>
            <a:off x="5184197" y="0"/>
            <a:ext cx="8753476" cy="6858000"/>
          </a:xfrm>
          <a:prstGeom prst="rect">
            <a:avLst/>
          </a:prstGeom>
        </p:spPr>
      </p:pic>
      <p:sp>
        <p:nvSpPr>
          <p:cNvPr id="2" name="TextBox 10">
            <a:extLst>
              <a:ext uri="{FF2B5EF4-FFF2-40B4-BE49-F238E27FC236}">
                <a16:creationId xmlns:a16="http://schemas.microsoft.com/office/drawing/2014/main" id="{2762F1C1-650E-E729-EBC1-5ADBCA932232}"/>
              </a:ext>
            </a:extLst>
          </p:cNvPr>
          <p:cNvSpPr txBox="1"/>
          <p:nvPr/>
        </p:nvSpPr>
        <p:spPr>
          <a:xfrm>
            <a:off x="768463" y="1299442"/>
            <a:ext cx="5223935" cy="1508105"/>
          </a:xfrm>
          <a:prstGeom prst="rect">
            <a:avLst/>
          </a:prstGeom>
        </p:spPr>
        <p:txBody>
          <a:bodyPr wrap="square" lIns="0" tIns="0" rIns="0" bIns="0" rtlCol="0" anchor="t">
            <a:spAutoFit/>
          </a:bodyPr>
          <a:lstStyle/>
          <a:p>
            <a:pPr>
              <a:spcAft>
                <a:spcPts val="1200"/>
              </a:spcAft>
            </a:pPr>
            <a:r>
              <a:rPr lang="en-US" sz="4000" dirty="0">
                <a:solidFill>
                  <a:srgbClr val="FF636C"/>
                </a:solidFill>
                <a:latin typeface="Montserrat SemiBold" panose="00000700000000000000" pitchFamily="2" charset="0"/>
              </a:rPr>
              <a:t>WHAT IS IT?</a:t>
            </a:r>
          </a:p>
          <a:p>
            <a:pPr>
              <a:spcAft>
                <a:spcPts val="1200"/>
              </a:spcAft>
            </a:pPr>
            <a:endParaRPr lang="en-US" sz="4800" dirty="0">
              <a:solidFill>
                <a:srgbClr val="FF636C"/>
              </a:solidFill>
              <a:latin typeface="Montserrat SemiBold" panose="00000700000000000000" pitchFamily="2" charset="0"/>
            </a:endParaRPr>
          </a:p>
        </p:txBody>
      </p:sp>
      <p:sp>
        <p:nvSpPr>
          <p:cNvPr id="4" name="Subtitle 2">
            <a:extLst>
              <a:ext uri="{FF2B5EF4-FFF2-40B4-BE49-F238E27FC236}">
                <a16:creationId xmlns:a16="http://schemas.microsoft.com/office/drawing/2014/main" id="{7824C8A5-B969-DB5A-3592-B0B4C100FAF7}"/>
              </a:ext>
            </a:extLst>
          </p:cNvPr>
          <p:cNvSpPr txBox="1">
            <a:spLocks/>
          </p:cNvSpPr>
          <p:nvPr/>
        </p:nvSpPr>
        <p:spPr>
          <a:xfrm>
            <a:off x="856394" y="6126037"/>
            <a:ext cx="5239606" cy="523220"/>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32">
              <a:lnSpc>
                <a:spcPct val="100000"/>
              </a:lnSpc>
              <a:spcBef>
                <a:spcPct val="0"/>
              </a:spcBef>
              <a:buFont typeface="Arial" panose="020B0604020202020204" pitchFamily="34" charset="0"/>
              <a:buNone/>
              <a:defRPr/>
            </a:pPr>
            <a:r>
              <a:rPr lang="en-US" altLang="pt-PT" sz="1400" dirty="0">
                <a:solidFill>
                  <a:srgbClr val="176F78"/>
                </a:solidFill>
                <a:latin typeface="Montserrat" panose="02000505000000020004" pitchFamily="2" charset="0"/>
                <a:ea typeface="Roboto" panose="02000000000000000000" pitchFamily="2" charset="0"/>
                <a:cs typeface="Roboto" panose="02000000000000000000" pitchFamily="2" charset="0"/>
              </a:rPr>
              <a:t>Languages: 1</a:t>
            </a:r>
            <a:r>
              <a:rPr lang="en-US" altLang="pt-PT" sz="1400" baseline="30000" dirty="0">
                <a:solidFill>
                  <a:srgbClr val="176F78"/>
                </a:solidFill>
                <a:latin typeface="Montserrat" panose="02000505000000020004" pitchFamily="2" charset="0"/>
                <a:ea typeface="Roboto" panose="02000000000000000000" pitchFamily="2" charset="0"/>
                <a:cs typeface="Roboto" panose="02000000000000000000" pitchFamily="2" charset="0"/>
              </a:rPr>
              <a:t>ST</a:t>
            </a:r>
            <a:r>
              <a:rPr lang="en-US" altLang="pt-PT" sz="1400" dirty="0">
                <a:solidFill>
                  <a:srgbClr val="176F78"/>
                </a:solidFill>
                <a:latin typeface="Montserrat" panose="02000505000000020004" pitchFamily="2" charset="0"/>
                <a:ea typeface="Roboto" panose="02000000000000000000" pitchFamily="2" charset="0"/>
                <a:cs typeface="Roboto" panose="02000000000000000000" pitchFamily="2" charset="0"/>
              </a:rPr>
              <a:t> English </a:t>
            </a:r>
            <a:br>
              <a:rPr lang="en-US" altLang="pt-PT" sz="1400" dirty="0">
                <a:solidFill>
                  <a:srgbClr val="176F78"/>
                </a:solidFill>
                <a:latin typeface="Montserrat" panose="02000505000000020004" pitchFamily="2" charset="0"/>
                <a:ea typeface="Roboto" panose="02000000000000000000" pitchFamily="2" charset="0"/>
                <a:cs typeface="Roboto" panose="02000000000000000000" pitchFamily="2" charset="0"/>
              </a:rPr>
            </a:br>
            <a:r>
              <a:rPr lang="en-US" altLang="pt-PT" sz="1400" dirty="0">
                <a:solidFill>
                  <a:srgbClr val="176F78"/>
                </a:solidFill>
                <a:latin typeface="Montserrat" panose="02000505000000020004" pitchFamily="2" charset="0"/>
                <a:ea typeface="Roboto" panose="02000000000000000000" pitchFamily="2" charset="0"/>
                <a:cs typeface="Roboto" panose="02000000000000000000" pitchFamily="2" charset="0"/>
              </a:rPr>
              <a:t>Translations to: Italian, Romanian, Serbian &amp; Greek  </a:t>
            </a:r>
          </a:p>
        </p:txBody>
      </p:sp>
      <p:sp>
        <p:nvSpPr>
          <p:cNvPr id="6" name="Retângulo 5">
            <a:extLst>
              <a:ext uri="{FF2B5EF4-FFF2-40B4-BE49-F238E27FC236}">
                <a16:creationId xmlns:a16="http://schemas.microsoft.com/office/drawing/2014/main" id="{27B17C87-3E9E-D83C-DC2D-611FBCCA68DC}"/>
              </a:ext>
            </a:extLst>
          </p:cNvPr>
          <p:cNvSpPr/>
          <p:nvPr/>
        </p:nvSpPr>
        <p:spPr>
          <a:xfrm>
            <a:off x="0" y="1299442"/>
            <a:ext cx="291101" cy="4633767"/>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solidFill>
                <a:srgbClr val="FF636C"/>
              </a:solidFill>
            </a:endParaRPr>
          </a:p>
        </p:txBody>
      </p:sp>
      <p:pic>
        <p:nvPicPr>
          <p:cNvPr id="7" name="Gráfico 6">
            <a:extLst>
              <a:ext uri="{FF2B5EF4-FFF2-40B4-BE49-F238E27FC236}">
                <a16:creationId xmlns:a16="http://schemas.microsoft.com/office/drawing/2014/main" id="{0852FB70-D987-BC6A-283E-95D5B4DD2D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8" name="CaixaDeTexto 7">
            <a:extLst>
              <a:ext uri="{FF2B5EF4-FFF2-40B4-BE49-F238E27FC236}">
                <a16:creationId xmlns:a16="http://schemas.microsoft.com/office/drawing/2014/main" id="{D094B23B-E875-9ED1-1C85-D87869604E1A}"/>
              </a:ext>
            </a:extLst>
          </p:cNvPr>
          <p:cNvSpPr txBox="1"/>
          <p:nvPr/>
        </p:nvSpPr>
        <p:spPr>
          <a:xfrm>
            <a:off x="622929" y="2285569"/>
            <a:ext cx="5706536" cy="3293209"/>
          </a:xfrm>
          <a:prstGeom prst="rect">
            <a:avLst/>
          </a:prstGeom>
          <a:noFill/>
        </p:spPr>
        <p:txBody>
          <a:bodyPr wrap="square">
            <a:spAutoFit/>
          </a:bodyPr>
          <a:lstStyle/>
          <a:p>
            <a:pPr marL="285750" indent="-285750">
              <a:buFont typeface="Arial" panose="020B0604020202020204" pitchFamily="34" charset="0"/>
              <a:buChar char="•"/>
            </a:pPr>
            <a:r>
              <a:rPr lang="en-US" sz="1600" dirty="0">
                <a:solidFill>
                  <a:srgbClr val="FF636C"/>
                </a:solidFill>
                <a:latin typeface="Montserrat" panose="02000505000000020004" pitchFamily="2" charset="0"/>
              </a:rPr>
              <a:t>As part of the Maat initiative, a non-formal education program was developed using a gamification methodological approach.</a:t>
            </a:r>
          </a:p>
          <a:p>
            <a:pPr marL="285750" indent="-285750">
              <a:buFont typeface="Arial" panose="020B0604020202020204" pitchFamily="34" charset="0"/>
              <a:buChar char="•"/>
            </a:pPr>
            <a:endParaRPr lang="en-US" sz="1600" dirty="0">
              <a:solidFill>
                <a:srgbClr val="FF636C"/>
              </a:solidFill>
              <a:effectLst/>
              <a:latin typeface="Montserrat" panose="02000505000000020004" pitchFamily="2" charset="0"/>
              <a:ea typeface="Calibri" panose="020F0502020204030204" pitchFamily="34" charset="0"/>
              <a:cs typeface="FreeSans"/>
            </a:endParaRPr>
          </a:p>
          <a:p>
            <a:pPr marL="285750" indent="-285750">
              <a:buFont typeface="Arial" panose="020B0604020202020204" pitchFamily="34" charset="0"/>
              <a:buChar char="•"/>
            </a:pPr>
            <a:r>
              <a:rPr lang="en-US" sz="1600" dirty="0">
                <a:solidFill>
                  <a:srgbClr val="FF636C"/>
                </a:solidFill>
                <a:latin typeface="Montserrat" panose="02000505000000020004" pitchFamily="2" charset="0"/>
              </a:rPr>
              <a:t>Its an Interactive social network where youth can share their ideas on urban planning with a gender lens. Its a Virtual city simulator where they can truly impact that city with their actions.</a:t>
            </a:r>
          </a:p>
          <a:p>
            <a:pPr marL="285750" indent="-285750">
              <a:buFont typeface="Arial" panose="020B0604020202020204" pitchFamily="34" charset="0"/>
              <a:buChar char="•"/>
            </a:pPr>
            <a:endParaRPr lang="en-US" sz="1600" dirty="0">
              <a:solidFill>
                <a:srgbClr val="FF636C"/>
              </a:solidFill>
              <a:latin typeface="Montserrat" panose="02000505000000020004" pitchFamily="2" charset="0"/>
            </a:endParaRPr>
          </a:p>
          <a:p>
            <a:pPr marL="285750" indent="-285750">
              <a:buFont typeface="Arial" panose="020B0604020202020204" pitchFamily="34" charset="0"/>
              <a:buChar char="•"/>
            </a:pPr>
            <a:r>
              <a:rPr lang="en-US" sz="1600" dirty="0">
                <a:solidFill>
                  <a:srgbClr val="FF636C"/>
                </a:solidFill>
                <a:effectLst/>
                <a:latin typeface="Montserrat" panose="02000505000000020004" pitchFamily="2" charset="0"/>
                <a:ea typeface="Montserrat" panose="02000505000000020004" pitchFamily="2" charset="0"/>
                <a:cs typeface="Montserrat" panose="02000505000000020004" pitchFamily="2" charset="0"/>
              </a:rPr>
              <a:t>This program also includes an interactive flipbook and support synchronous sessions. Together, these components create an engaging, interactive, and supportive learning environment.</a:t>
            </a:r>
            <a:endParaRPr lang="pt-PT" sz="1600" dirty="0">
              <a:solidFill>
                <a:srgbClr val="FF636C"/>
              </a:solidFill>
              <a:latin typeface="Montserrat" panose="02000505000000020004" pitchFamily="2" charset="0"/>
            </a:endParaRPr>
          </a:p>
        </p:txBody>
      </p:sp>
    </p:spTree>
    <p:extLst>
      <p:ext uri="{BB962C8B-B14F-4D97-AF65-F5344CB8AC3E}">
        <p14:creationId xmlns:p14="http://schemas.microsoft.com/office/powerpoint/2010/main" val="21358431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ela 11">
            <a:extLst>
              <a:ext uri="{FF2B5EF4-FFF2-40B4-BE49-F238E27FC236}">
                <a16:creationId xmlns:a16="http://schemas.microsoft.com/office/drawing/2014/main" id="{9366FB1E-C6E6-6B34-B7D3-34483DBDC00F}"/>
              </a:ext>
            </a:extLst>
          </p:cNvPr>
          <p:cNvGraphicFramePr>
            <a:graphicFrameLocks noGrp="1"/>
          </p:cNvGraphicFramePr>
          <p:nvPr>
            <p:extLst>
              <p:ext uri="{D42A27DB-BD31-4B8C-83A1-F6EECF244321}">
                <p14:modId xmlns:p14="http://schemas.microsoft.com/office/powerpoint/2010/main" val="727262078"/>
              </p:ext>
            </p:extLst>
          </p:nvPr>
        </p:nvGraphicFramePr>
        <p:xfrm>
          <a:off x="1417124" y="750976"/>
          <a:ext cx="9357752" cy="5671224"/>
        </p:xfrm>
        <a:graphic>
          <a:graphicData uri="http://schemas.openxmlformats.org/drawingml/2006/table">
            <a:tbl>
              <a:tblPr firstRow="1" bandRow="1">
                <a:tableStyleId>{5940675A-B579-460E-94D1-54222C63F5DA}</a:tableStyleId>
              </a:tblPr>
              <a:tblGrid>
                <a:gridCol w="791455">
                  <a:extLst>
                    <a:ext uri="{9D8B030D-6E8A-4147-A177-3AD203B41FA5}">
                      <a16:colId xmlns:a16="http://schemas.microsoft.com/office/drawing/2014/main" val="3706691288"/>
                    </a:ext>
                  </a:extLst>
                </a:gridCol>
                <a:gridCol w="1690487">
                  <a:extLst>
                    <a:ext uri="{9D8B030D-6E8A-4147-A177-3AD203B41FA5}">
                      <a16:colId xmlns:a16="http://schemas.microsoft.com/office/drawing/2014/main" val="2969434977"/>
                    </a:ext>
                  </a:extLst>
                </a:gridCol>
                <a:gridCol w="2028585">
                  <a:extLst>
                    <a:ext uri="{9D8B030D-6E8A-4147-A177-3AD203B41FA5}">
                      <a16:colId xmlns:a16="http://schemas.microsoft.com/office/drawing/2014/main" val="1674048010"/>
                    </a:ext>
                  </a:extLst>
                </a:gridCol>
                <a:gridCol w="1727975">
                  <a:extLst>
                    <a:ext uri="{9D8B030D-6E8A-4147-A177-3AD203B41FA5}">
                      <a16:colId xmlns:a16="http://schemas.microsoft.com/office/drawing/2014/main" val="3938699608"/>
                    </a:ext>
                  </a:extLst>
                </a:gridCol>
                <a:gridCol w="1559625">
                  <a:extLst>
                    <a:ext uri="{9D8B030D-6E8A-4147-A177-3AD203B41FA5}">
                      <a16:colId xmlns:a16="http://schemas.microsoft.com/office/drawing/2014/main" val="918943348"/>
                    </a:ext>
                  </a:extLst>
                </a:gridCol>
                <a:gridCol w="1559625">
                  <a:extLst>
                    <a:ext uri="{9D8B030D-6E8A-4147-A177-3AD203B41FA5}">
                      <a16:colId xmlns:a16="http://schemas.microsoft.com/office/drawing/2014/main" val="3428723793"/>
                    </a:ext>
                  </a:extLst>
                </a:gridCol>
              </a:tblGrid>
              <a:tr h="457058">
                <a:tc gridSpan="6">
                  <a:txBody>
                    <a:bodyPr/>
                    <a:lstStyle/>
                    <a:p>
                      <a:pPr marL="0" algn="ctr" defTabSz="914400" rtl="0" eaLnBrk="1" latinLnBrk="0" hangingPunct="1">
                        <a:lnSpc>
                          <a:spcPct val="107000"/>
                        </a:lnSpc>
                        <a:spcAft>
                          <a:spcPts val="800"/>
                        </a:spcAft>
                      </a:pPr>
                      <a:r>
                        <a:rPr lang="en-GB" sz="1400" b="0" kern="100" dirty="0">
                          <a:solidFill>
                            <a:schemeClr val="tx1">
                              <a:lumMod val="65000"/>
                              <a:lumOff val="35000"/>
                            </a:schemeClr>
                          </a:solidFill>
                          <a:effectLst/>
                          <a:latin typeface="Montserrat" panose="02000505000000020004" pitchFamily="2" charset="0"/>
                          <a:ea typeface="+mn-ea"/>
                          <a:cs typeface="+mn-cs"/>
                        </a:rPr>
                        <a:t>SESSION PLAN – SESSION 2</a:t>
                      </a:r>
                    </a:p>
                    <a:p>
                      <a:pPr marL="0" algn="ctr" defTabSz="914400" rtl="0" eaLnBrk="1" latinLnBrk="0" hangingPunct="1">
                        <a:lnSpc>
                          <a:spcPct val="107000"/>
                        </a:lnSpc>
                        <a:spcBef>
                          <a:spcPct val="0"/>
                        </a:spcBef>
                        <a:spcAft>
                          <a:spcPts val="800"/>
                        </a:spcAft>
                      </a:pPr>
                      <a:r>
                        <a:rPr lang="en-US" sz="1200" b="1" kern="1200" dirty="0">
                          <a:solidFill>
                            <a:schemeClr val="tx1">
                              <a:lumMod val="65000"/>
                              <a:lumOff val="35000"/>
                            </a:schemeClr>
                          </a:solidFill>
                          <a:latin typeface="Montserrat SemiBold" panose="00000700000000000000" pitchFamily="2" charset="0"/>
                          <a:ea typeface="+mn-ea"/>
                          <a:cs typeface="+mn-cs"/>
                        </a:rPr>
                        <a:t>Specific Objective: </a:t>
                      </a:r>
                      <a:r>
                        <a:rPr lang="en-US" sz="1200" kern="1200" dirty="0">
                          <a:solidFill>
                            <a:schemeClr val="tx1">
                              <a:lumMod val="65000"/>
                              <a:lumOff val="35000"/>
                            </a:schemeClr>
                          </a:solidFill>
                          <a:latin typeface="Montserrat Light" panose="00000400000000000000" pitchFamily="2" charset="0"/>
                          <a:ea typeface="+mn-ea"/>
                          <a:cs typeface="+mn-cs"/>
                        </a:rPr>
                        <a:t>Monitor the experience; make sure the trainees share their ideas.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en-GB"/>
                    </a:p>
                  </a:txBody>
                  <a:tcPr/>
                </a:tc>
                <a:tc hMerge="1">
                  <a:txBody>
                    <a:bodyPr/>
                    <a:lstStyle/>
                    <a:p>
                      <a:endParaRPr lang="en-GB" sz="1200" dirty="0">
                        <a:latin typeface="Montserrat Light" panose="00000400000000000000" pitchFamily="2" charset="0"/>
                      </a:endParaRPr>
                    </a:p>
                  </a:txBody>
                  <a:tcPr/>
                </a:tc>
                <a:tc hMerge="1">
                  <a:txBody>
                    <a:bodyPr/>
                    <a:lstStyle/>
                    <a:p>
                      <a:endParaRPr lang="en-GB" sz="1400" dirty="0">
                        <a:solidFill>
                          <a:srgbClr val="939393"/>
                        </a:solidFill>
                        <a:latin typeface="Montserrat SemiBold" panose="00000700000000000000" pitchFamily="2" charset="0"/>
                      </a:endParaRPr>
                    </a:p>
                  </a:txBody>
                  <a:tcPr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hMerge="1">
                  <a:txBody>
                    <a:bodyPr/>
                    <a:lstStyle/>
                    <a:p>
                      <a:endParaRPr lang="en-GB" sz="1400" dirty="0">
                        <a:solidFill>
                          <a:srgbClr val="939393"/>
                        </a:solidFill>
                        <a:latin typeface="Montserrat SemiBold" panose="00000700000000000000" pitchFamily="2" charset="0"/>
                      </a:endParaRPr>
                    </a:p>
                  </a:txBody>
                  <a:tcPr anchor="ctr">
                    <a:lnL w="12700" cap="flat" cmpd="sng" algn="ctr">
                      <a:solidFill>
                        <a:schemeClr val="bg1">
                          <a:lumMod val="85000"/>
                        </a:schemeClr>
                      </a:solidFill>
                      <a:prstDash val="solid"/>
                      <a:round/>
                      <a:headEnd type="none" w="med" len="med"/>
                      <a:tailEnd type="none" w="med" len="med"/>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hMerge="1">
                  <a:txBody>
                    <a:bodyPr/>
                    <a:lstStyle/>
                    <a:p>
                      <a:endParaRPr lang="en-GB"/>
                    </a:p>
                  </a:txBody>
                  <a:tcPr/>
                </a:tc>
                <a:extLst>
                  <a:ext uri="{0D108BD9-81ED-4DB2-BD59-A6C34878D82A}">
                    <a16:rowId xmlns:a16="http://schemas.microsoft.com/office/drawing/2014/main" val="2022481187"/>
                  </a:ext>
                </a:extLst>
              </a:tr>
              <a:tr h="428791">
                <a:tc>
                  <a:txBody>
                    <a:bodyPr/>
                    <a:lstStyle/>
                    <a:p>
                      <a:pPr algn="ctr"/>
                      <a:r>
                        <a:rPr lang="en-GB" sz="1100" dirty="0">
                          <a:solidFill>
                            <a:schemeClr val="tx1">
                              <a:lumMod val="75000"/>
                              <a:lumOff val="25000"/>
                            </a:schemeClr>
                          </a:solidFill>
                          <a:latin typeface="Montserrat SemiBold" panose="00000700000000000000" pitchFamily="2" charset="0"/>
                        </a:rPr>
                        <a:t>Time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Themes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Contents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Methods &amp; Techniques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Resources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i="0" kern="1200" dirty="0">
                        <a:solidFill>
                          <a:schemeClr val="tx1">
                            <a:lumMod val="75000"/>
                            <a:lumOff val="25000"/>
                          </a:schemeClr>
                        </a:solidFill>
                        <a:effectLst/>
                        <a:latin typeface="Montserrat SemiBold" panose="00000700000000000000" pitchFamily="2"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3336062"/>
                  </a:ext>
                </a:extLst>
              </a:tr>
              <a:tr h="1056663">
                <a:tc>
                  <a:txBody>
                    <a:bodyPr/>
                    <a:lstStyle/>
                    <a:p>
                      <a:pPr algn="ctr"/>
                      <a:r>
                        <a:rPr lang="en-GB" sz="1050" dirty="0">
                          <a:solidFill>
                            <a:schemeClr val="tx1">
                              <a:lumMod val="65000"/>
                              <a:lumOff val="35000"/>
                            </a:schemeClr>
                          </a:solidFill>
                          <a:latin typeface="Montserrat Light" panose="00000400000000000000" pitchFamily="2" charset="0"/>
                        </a:rPr>
                        <a:t>20 min.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Clarification of doubts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Demonstrative Affirmative Method: individual and group contact and support.</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rowSpan="5">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1 chair per participant (10 +1)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Pedagogical Session Guide</a:t>
                      </a:r>
                      <a:b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b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(for the trainer)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04743512"/>
                  </a:ext>
                </a:extLst>
              </a:tr>
              <a:tr h="895867">
                <a:tc>
                  <a:txBody>
                    <a:bodyPr/>
                    <a:lstStyle/>
                    <a:p>
                      <a:pPr algn="ctr"/>
                      <a:r>
                        <a:rPr lang="en-GB" sz="1050" dirty="0">
                          <a:solidFill>
                            <a:schemeClr val="tx1">
                              <a:lumMod val="65000"/>
                              <a:lumOff val="35000"/>
                            </a:schemeClr>
                          </a:solidFill>
                          <a:latin typeface="Montserrat Light" panose="00000400000000000000" pitchFamily="2" charset="0"/>
                        </a:rPr>
                        <a:t>35 min.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Monitoring the experience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Are the trainees participating? Why?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Strengths and weaknesses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Difficulties experienced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Inductive interrogative method</a:t>
                      </a:r>
                      <a:endParaRPr lang="en-US" sz="1050" b="0" dirty="0">
                        <a:solidFill>
                          <a:schemeClr val="tx1">
                            <a:lumMod val="65000"/>
                            <a:lumOff val="35000"/>
                          </a:schemeClr>
                        </a:solidFill>
                        <a:effectLst/>
                        <a:highlight>
                          <a:srgbClr val="FFFF00"/>
                        </a:highligh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GB"/>
                    </a:p>
                  </a:txBody>
                  <a:tcPr/>
                </a:tc>
                <a:extLst>
                  <a:ext uri="{0D108BD9-81ED-4DB2-BD59-A6C34878D82A}">
                    <a16:rowId xmlns:a16="http://schemas.microsoft.com/office/drawing/2014/main" val="791386389"/>
                  </a:ext>
                </a:extLst>
              </a:tr>
              <a:tr h="252680">
                <a:tc>
                  <a:txBody>
                    <a:bodyPr/>
                    <a:lstStyle/>
                    <a:p>
                      <a:pPr algn="ctr"/>
                      <a:r>
                        <a:rPr lang="en-GB" sz="1050" dirty="0">
                          <a:solidFill>
                            <a:schemeClr val="tx1">
                              <a:lumMod val="65000"/>
                              <a:lumOff val="35000"/>
                            </a:schemeClr>
                          </a:solidFill>
                          <a:latin typeface="Montserrat Light" panose="00000400000000000000" pitchFamily="2" charset="0"/>
                        </a:rPr>
                        <a:t>15 min.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Coffee Break.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highlight>
                          <a:srgbClr val="FFFF00"/>
                        </a:highligh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GB"/>
                    </a:p>
                  </a:txBody>
                  <a:tcPr/>
                </a:tc>
                <a:extLst>
                  <a:ext uri="{0D108BD9-81ED-4DB2-BD59-A6C34878D82A}">
                    <a16:rowId xmlns:a16="http://schemas.microsoft.com/office/drawing/2014/main" val="502598850"/>
                  </a:ext>
                </a:extLst>
              </a:tr>
              <a:tr h="895867">
                <a:tc>
                  <a:txBody>
                    <a:bodyPr/>
                    <a:lstStyle/>
                    <a:p>
                      <a:pPr algn="ctr"/>
                      <a:r>
                        <a:rPr lang="en-GB" sz="1050" dirty="0">
                          <a:solidFill>
                            <a:schemeClr val="tx1">
                              <a:lumMod val="65000"/>
                              <a:lumOff val="35000"/>
                            </a:schemeClr>
                          </a:solidFill>
                          <a:latin typeface="Montserrat Light" panose="00000400000000000000" pitchFamily="2" charset="0"/>
                        </a:rPr>
                        <a:t>35 min.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Raising awareness of the city's problems</a:t>
                      </a:r>
                      <a:endPar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50" b="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What did I learn?</a:t>
                      </a:r>
                      <a:endParaRPr lang="en-GB">
                        <a:solidFill>
                          <a:schemeClr val="tx1">
                            <a:lumMod val="65000"/>
                            <a:lumOff val="35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050" b="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Active Method - Research Work</a:t>
                      </a:r>
                      <a:endParaRPr lang="en-GB">
                        <a:solidFill>
                          <a:schemeClr val="tx1">
                            <a:lumMod val="65000"/>
                            <a:lumOff val="35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40 question cards (4 for each trainee)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10 pens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Chronometer</a:t>
                      </a:r>
                      <a:endParaRPr lang="en-GB" dirty="0">
                        <a:solidFill>
                          <a:schemeClr val="tx1">
                            <a:lumMod val="65000"/>
                            <a:lumOff val="35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GB"/>
                    </a:p>
                  </a:txBody>
                  <a:tcPr/>
                </a:tc>
                <a:extLst>
                  <a:ext uri="{0D108BD9-81ED-4DB2-BD59-A6C34878D82A}">
                    <a16:rowId xmlns:a16="http://schemas.microsoft.com/office/drawing/2014/main" val="844822348"/>
                  </a:ext>
                </a:extLst>
              </a:tr>
              <a:tr h="895867">
                <a:tc>
                  <a:txBody>
                    <a:bodyPr/>
                    <a:lstStyle/>
                    <a:p>
                      <a:r>
                        <a:rPr lang="en-GB" sz="1050" dirty="0">
                          <a:solidFill>
                            <a:schemeClr val="tx1">
                              <a:lumMod val="65000"/>
                              <a:lumOff val="35000"/>
                            </a:schemeClr>
                          </a:solidFill>
                          <a:latin typeface="Montserrat Light" panose="00000400000000000000" pitchFamily="2" charset="0"/>
                        </a:rPr>
                        <a:t>30 min.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Sharing Ideas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Debate and encouragement to share ideas.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dirty="0">
                        <a:solidFill>
                          <a:schemeClr val="tx1">
                            <a:lumMod val="65000"/>
                            <a:lumOff val="35000"/>
                          </a:schemeClr>
                        </a:solidFill>
                        <a:effectLst/>
                        <a:highlight>
                          <a:srgbClr val="FFFF00"/>
                        </a:highligh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050" b="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rPr>
                        <a:t>Each trainee must have access to the game via their account (computer is preferred).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0673949"/>
                  </a:ext>
                </a:extLst>
              </a:tr>
              <a:tr h="256730">
                <a:tc gridSpan="6">
                  <a:txBody>
                    <a:bodyPr/>
                    <a:lstStyle/>
                    <a:p>
                      <a:pPr marL="0" algn="l" defTabSz="914400" rtl="0" eaLnBrk="1" latinLnBrk="0" hangingPunct="1"/>
                      <a:endParaRPr lang="en-GB" sz="1200" b="1" kern="1200" dirty="0">
                        <a:solidFill>
                          <a:schemeClr val="tx1">
                            <a:lumMod val="65000"/>
                            <a:lumOff val="35000"/>
                          </a:schemeClr>
                        </a:solidFill>
                        <a:effectLst/>
                        <a:latin typeface="Montserrat" panose="02000505000000020004" pitchFamily="2" charset="0"/>
                        <a:ea typeface="+mn-ea"/>
                        <a:cs typeface="+mn-cs"/>
                      </a:endParaRPr>
                    </a:p>
                    <a:p>
                      <a:pPr marL="0" algn="l" defTabSz="914400" rtl="0" eaLnBrk="1" latinLnBrk="0" hangingPunct="1"/>
                      <a:r>
                        <a:rPr lang="en-GB" sz="1200" b="1" kern="1200" dirty="0">
                          <a:solidFill>
                            <a:schemeClr val="tx1">
                              <a:lumMod val="65000"/>
                              <a:lumOff val="35000"/>
                            </a:schemeClr>
                          </a:solidFill>
                          <a:effectLst/>
                          <a:latin typeface="Montserrat" panose="02000505000000020004" pitchFamily="2" charset="0"/>
                          <a:ea typeface="+mn-ea"/>
                          <a:cs typeface="+mn-cs"/>
                        </a:rPr>
                        <a:t>Total: 2 hours 15 minutes</a:t>
                      </a:r>
                    </a:p>
                    <a:p>
                      <a:pPr marL="0" algn="l" defTabSz="914400" rtl="0" eaLnBrk="1" latinLnBrk="0" hangingPunct="1"/>
                      <a:endParaRPr lang="en-GB" sz="1200" b="1" kern="1200" dirty="0">
                        <a:solidFill>
                          <a:schemeClr val="tx1">
                            <a:lumMod val="65000"/>
                            <a:lumOff val="35000"/>
                          </a:schemeClr>
                        </a:solidFill>
                        <a:effectLst/>
                        <a:latin typeface="Montserrat" panose="02000505000000020004" pitchFamily="2"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highlight>
                          <a:srgbClr val="FFFF00"/>
                        </a:highligh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98940439"/>
                  </a:ext>
                </a:extLst>
              </a:tr>
            </a:tbl>
          </a:graphicData>
        </a:graphic>
      </p:graphicFrame>
    </p:spTree>
    <p:extLst>
      <p:ext uri="{BB962C8B-B14F-4D97-AF65-F5344CB8AC3E}">
        <p14:creationId xmlns:p14="http://schemas.microsoft.com/office/powerpoint/2010/main" val="35239319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a 2">
            <a:extLst>
              <a:ext uri="{FF2B5EF4-FFF2-40B4-BE49-F238E27FC236}">
                <a16:creationId xmlns:a16="http://schemas.microsoft.com/office/drawing/2014/main" id="{95B078A0-9A57-9E9E-A42A-B46AF44076A1}"/>
              </a:ext>
            </a:extLst>
          </p:cNvPr>
          <p:cNvGraphicFramePr>
            <a:graphicFrameLocks noGrp="1"/>
          </p:cNvGraphicFramePr>
          <p:nvPr>
            <p:extLst>
              <p:ext uri="{D42A27DB-BD31-4B8C-83A1-F6EECF244321}">
                <p14:modId xmlns:p14="http://schemas.microsoft.com/office/powerpoint/2010/main" val="1250754279"/>
              </p:ext>
            </p:extLst>
          </p:nvPr>
        </p:nvGraphicFramePr>
        <p:xfrm>
          <a:off x="1401189" y="551301"/>
          <a:ext cx="9110018" cy="2463979"/>
        </p:xfrm>
        <a:graphic>
          <a:graphicData uri="http://schemas.openxmlformats.org/drawingml/2006/table">
            <a:tbl>
              <a:tblPr firstRow="1" firstCol="1" bandRow="1">
                <a:tableStyleId>{5C22544A-7EE6-4342-B048-85BDC9FD1C3A}</a:tableStyleId>
              </a:tblPr>
              <a:tblGrid>
                <a:gridCol w="982019">
                  <a:extLst>
                    <a:ext uri="{9D8B030D-6E8A-4147-A177-3AD203B41FA5}">
                      <a16:colId xmlns:a16="http://schemas.microsoft.com/office/drawing/2014/main" val="939796375"/>
                    </a:ext>
                  </a:extLst>
                </a:gridCol>
                <a:gridCol w="8127999">
                  <a:extLst>
                    <a:ext uri="{9D8B030D-6E8A-4147-A177-3AD203B41FA5}">
                      <a16:colId xmlns:a16="http://schemas.microsoft.com/office/drawing/2014/main" val="1347856528"/>
                    </a:ext>
                  </a:extLst>
                </a:gridCol>
              </a:tblGrid>
              <a:tr h="674784">
                <a:tc gridSpan="2">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1400" b="0" kern="100" dirty="0">
                          <a:solidFill>
                            <a:schemeClr val="tx1">
                              <a:lumMod val="65000"/>
                              <a:lumOff val="35000"/>
                            </a:schemeClr>
                          </a:solidFill>
                          <a:effectLst/>
                          <a:latin typeface="Montserrat" panose="02000505000000020004" pitchFamily="2" charset="0"/>
                          <a:ea typeface="+mn-ea"/>
                          <a:cs typeface="+mn-cs"/>
                        </a:rPr>
                        <a:t>Clarification of doubts</a:t>
                      </a:r>
                    </a:p>
                  </a:txBody>
                  <a:tcPr marL="38373" marR="38373" marT="0" marB="0" anchor="ctr">
                    <a:lnB w="12700" cap="flat" cmpd="sng" algn="ctr">
                      <a:solidFill>
                        <a:schemeClr val="bg1">
                          <a:lumMod val="85000"/>
                        </a:schemeClr>
                      </a:solidFill>
                      <a:prstDash val="solid"/>
                      <a:round/>
                      <a:headEnd type="none" w="med" len="med"/>
                      <a:tailEnd type="none" w="med" len="med"/>
                    </a:lnB>
                    <a:solidFill>
                      <a:schemeClr val="bg1">
                        <a:lumMod val="85000"/>
                      </a:schemeClr>
                    </a:solidFill>
                  </a:tcPr>
                </a:tc>
                <a:tc hMerge="1">
                  <a:txBody>
                    <a:bodyPr/>
                    <a:lstStyle/>
                    <a:p>
                      <a:endParaRPr lang="pt-PT"/>
                    </a:p>
                  </a:txBody>
                  <a:tcPr/>
                </a:tc>
                <a:extLst>
                  <a:ext uri="{0D108BD9-81ED-4DB2-BD59-A6C34878D82A}">
                    <a16:rowId xmlns:a16="http://schemas.microsoft.com/office/drawing/2014/main" val="1996974491"/>
                  </a:ext>
                </a:extLst>
              </a:tr>
              <a:tr h="719447">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lumMod val="65000"/>
                              <a:lumOff val="35000"/>
                            </a:schemeClr>
                          </a:solidFill>
                          <a:effectLst/>
                          <a:latin typeface="Montserrat" panose="02000505000000020004" pitchFamily="2" charset="0"/>
                          <a:cs typeface="Times New Roman" panose="02020603050405020304" pitchFamily="18" charset="0"/>
                        </a:rPr>
                        <a:t>Description</a:t>
                      </a:r>
                      <a:b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b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This initial dynamic is intended to be a relaxed way of making participants feel at ease and start interacting through the exchange of information, experiences and ideas.</a:t>
                      </a:r>
                      <a:endParaRPr lang="pt-PT"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t> </a:t>
                      </a:r>
                      <a:endParaRPr lang="pt-PT" sz="1050" b="0" kern="1200" dirty="0">
                        <a:solidFill>
                          <a:schemeClr val="tx1">
                            <a:lumMod val="65000"/>
                            <a:lumOff val="35000"/>
                          </a:schemeClr>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marL="38373" marR="38373"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hMerge="1">
                  <a:txBody>
                    <a:bodyPr/>
                    <a:lstStyle/>
                    <a:p>
                      <a:endParaRPr lang="pt-PT"/>
                    </a:p>
                  </a:txBody>
                  <a:tcPr>
                    <a:lnL w="12700" cap="flat" cmpd="sng" algn="ctr">
                      <a:solidFill>
                        <a:schemeClr val="bg1">
                          <a:lumMod val="85000"/>
                        </a:schemeClr>
                      </a:solidFill>
                      <a:prstDash val="solid"/>
                      <a:round/>
                      <a:headEnd type="none" w="med" len="med"/>
                      <a:tailEnd type="none" w="med" len="med"/>
                    </a:lnL>
                  </a:tcPr>
                </a:tc>
                <a:extLst>
                  <a:ext uri="{0D108BD9-81ED-4DB2-BD59-A6C34878D82A}">
                    <a16:rowId xmlns:a16="http://schemas.microsoft.com/office/drawing/2014/main" val="2079797990"/>
                  </a:ext>
                </a:extLst>
              </a:tr>
              <a:tr h="294857">
                <a:tc>
                  <a:txBody>
                    <a:bodyPr/>
                    <a:lstStyle/>
                    <a:p>
                      <a:endParaRPr lang="pt-PT"/>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Steps</a:t>
                      </a: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338624830"/>
                  </a:ext>
                </a:extLst>
              </a:tr>
              <a:tr h="723696">
                <a:tc>
                  <a:txBody>
                    <a:bodyPr/>
                    <a:lstStyle/>
                    <a:p>
                      <a:endParaRPr lang="pt-PT"/>
                    </a:p>
                  </a:txBody>
                  <a:tcPr marL="38373" marR="38373"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marR="0" lvl="0" indent="-228600" algn="l" defTabSz="914400" rtl="0" eaLnBrk="1" fontAlgn="auto" latinLnBrk="0" hangingPunct="1">
                        <a:lnSpc>
                          <a:spcPct val="107000"/>
                        </a:lnSpc>
                        <a:spcBef>
                          <a:spcPts val="0"/>
                        </a:spcBef>
                        <a:spcAft>
                          <a:spcPts val="800"/>
                        </a:spcAft>
                        <a:buClrTx/>
                        <a:buSzTx/>
                        <a:buFont typeface="+mj-lt"/>
                        <a:buAutoNum type="arabicPeriod"/>
                        <a:tabLst/>
                        <a:defRPr/>
                      </a:pP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The trainer will answer any questions the trainee may have about the experiment. They will also provide contact details in case of doubt during the execution of the experiment. This topic will be mostly of the Affirmative - Demonstrative method: individual and group contact and support. </a:t>
                      </a:r>
                      <a:endParaRPr lang="en-US" sz="1050" b="0" kern="1200" dirty="0">
                        <a:solidFill>
                          <a:srgbClr val="FF636C"/>
                        </a:solidFill>
                        <a:effectLst/>
                        <a:latin typeface="Montserrat Light" panose="00000400000000000000" pitchFamily="2" charset="0"/>
                        <a:ea typeface="+mn-ea"/>
                        <a:cs typeface="Times New Roman" panose="02020603050405020304" pitchFamily="18" charset="0"/>
                      </a:endParaRPr>
                    </a:p>
                    <a:p>
                      <a:pPr marL="228600" marR="0" lvl="0" indent="-228600" algn="l" defTabSz="914400" rtl="0" eaLnBrk="1" fontAlgn="auto" latinLnBrk="0" hangingPunct="1">
                        <a:lnSpc>
                          <a:spcPct val="107000"/>
                        </a:lnSpc>
                        <a:spcBef>
                          <a:spcPts val="0"/>
                        </a:spcBef>
                        <a:spcAft>
                          <a:spcPts val="800"/>
                        </a:spcAft>
                        <a:buClrTx/>
                        <a:buSzTx/>
                        <a:buFont typeface="+mj-lt"/>
                        <a:buAutoNum type="arabicPeriod"/>
                        <a:tabLst/>
                        <a:defRPr/>
                      </a:pPr>
                      <a:endParaRPr lang="pt-PT" sz="1050" b="0" kern="1200" dirty="0">
                        <a:solidFill>
                          <a:srgbClr val="FF636C"/>
                        </a:solidFill>
                        <a:effectLst/>
                        <a:latin typeface="Montserrat Light" panose="00000400000000000000" pitchFamily="2" charset="0"/>
                        <a:ea typeface="+mn-ea"/>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622490487"/>
                  </a:ext>
                </a:extLst>
              </a:tr>
            </a:tbl>
          </a:graphicData>
        </a:graphic>
      </p:graphicFrame>
      <p:graphicFrame>
        <p:nvGraphicFramePr>
          <p:cNvPr id="2" name="Tabela 1">
            <a:extLst>
              <a:ext uri="{FF2B5EF4-FFF2-40B4-BE49-F238E27FC236}">
                <a16:creationId xmlns:a16="http://schemas.microsoft.com/office/drawing/2014/main" id="{81A48198-B322-A925-1D67-F22DDDDBAE85}"/>
              </a:ext>
            </a:extLst>
          </p:cNvPr>
          <p:cNvGraphicFramePr>
            <a:graphicFrameLocks noGrp="1"/>
          </p:cNvGraphicFramePr>
          <p:nvPr>
            <p:extLst>
              <p:ext uri="{D42A27DB-BD31-4B8C-83A1-F6EECF244321}">
                <p14:modId xmlns:p14="http://schemas.microsoft.com/office/powerpoint/2010/main" val="792969020"/>
              </p:ext>
            </p:extLst>
          </p:nvPr>
        </p:nvGraphicFramePr>
        <p:xfrm>
          <a:off x="1401189" y="3323076"/>
          <a:ext cx="9110018" cy="1394231"/>
        </p:xfrm>
        <a:graphic>
          <a:graphicData uri="http://schemas.openxmlformats.org/drawingml/2006/table">
            <a:tbl>
              <a:tblPr firstRow="1" firstCol="1" bandRow="1">
                <a:tableStyleId>{5C22544A-7EE6-4342-B048-85BDC9FD1C3A}</a:tableStyleId>
              </a:tblPr>
              <a:tblGrid>
                <a:gridCol w="9110018">
                  <a:extLst>
                    <a:ext uri="{9D8B030D-6E8A-4147-A177-3AD203B41FA5}">
                      <a16:colId xmlns:a16="http://schemas.microsoft.com/office/drawing/2014/main" val="939796375"/>
                    </a:ext>
                  </a:extLst>
                </a:gridCol>
              </a:tblGrid>
              <a:tr h="674784">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US" sz="1400" b="0" kern="100" dirty="0">
                          <a:solidFill>
                            <a:schemeClr val="tx1">
                              <a:lumMod val="65000"/>
                              <a:lumOff val="35000"/>
                            </a:schemeClr>
                          </a:solidFill>
                          <a:effectLst/>
                          <a:latin typeface="Montserrat" panose="02000505000000020004" pitchFamily="2" charset="0"/>
                          <a:ea typeface="+mn-ea"/>
                          <a:cs typeface="+mn-cs"/>
                        </a:rPr>
                        <a:t>Monitoring the experience</a:t>
                      </a:r>
                    </a:p>
                  </a:txBody>
                  <a:tcPr marL="38373" marR="38373" marT="0" marB="0" anchor="ctr">
                    <a:lnB w="12700" cap="flat" cmpd="sng" algn="ctr">
                      <a:solidFill>
                        <a:schemeClr val="bg1">
                          <a:lumMod val="8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96974491"/>
                  </a:ext>
                </a:extLst>
              </a:tr>
              <a:tr h="7194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lumMod val="65000"/>
                              <a:lumOff val="35000"/>
                            </a:schemeClr>
                          </a:solidFill>
                          <a:effectLst/>
                          <a:latin typeface="Montserrat" panose="02000505000000020004" pitchFamily="2" charset="0"/>
                          <a:cs typeface="Times New Roman" panose="02020603050405020304" pitchFamily="18" charset="0"/>
                        </a:rPr>
                        <a:t>Description</a:t>
                      </a:r>
                      <a:b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br>
                      <a: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The trainer will ask the trainees about how the experience went - especially the main difficulties they experienced. They should also find out why some trainees did not take part, if this is the case. </a:t>
                      </a:r>
                      <a:endParaRPr lang="pt-PT"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txBody>
                  <a:tcPr marL="38373" marR="38373"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79797990"/>
                  </a:ext>
                </a:extLst>
              </a:tr>
            </a:tbl>
          </a:graphicData>
        </a:graphic>
      </p:graphicFrame>
    </p:spTree>
    <p:extLst>
      <p:ext uri="{BB962C8B-B14F-4D97-AF65-F5344CB8AC3E}">
        <p14:creationId xmlns:p14="http://schemas.microsoft.com/office/powerpoint/2010/main" val="10842944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F5FF5D31-D8CC-7CEA-51EB-916B878DF5D8}"/>
              </a:ext>
            </a:extLst>
          </p:cNvPr>
          <p:cNvGraphicFramePr>
            <a:graphicFrameLocks noGrp="1"/>
          </p:cNvGraphicFramePr>
          <p:nvPr>
            <p:extLst>
              <p:ext uri="{D42A27DB-BD31-4B8C-83A1-F6EECF244321}">
                <p14:modId xmlns:p14="http://schemas.microsoft.com/office/powerpoint/2010/main" val="830115702"/>
              </p:ext>
            </p:extLst>
          </p:nvPr>
        </p:nvGraphicFramePr>
        <p:xfrm>
          <a:off x="1041400" y="296140"/>
          <a:ext cx="9110018" cy="5017631"/>
        </p:xfrm>
        <a:graphic>
          <a:graphicData uri="http://schemas.openxmlformats.org/drawingml/2006/table">
            <a:tbl>
              <a:tblPr firstRow="1" firstCol="1" bandRow="1">
                <a:tableStyleId>{5C22544A-7EE6-4342-B048-85BDC9FD1C3A}</a:tableStyleId>
              </a:tblPr>
              <a:tblGrid>
                <a:gridCol w="982019">
                  <a:extLst>
                    <a:ext uri="{9D8B030D-6E8A-4147-A177-3AD203B41FA5}">
                      <a16:colId xmlns:a16="http://schemas.microsoft.com/office/drawing/2014/main" val="46315077"/>
                    </a:ext>
                  </a:extLst>
                </a:gridCol>
                <a:gridCol w="8127999">
                  <a:extLst>
                    <a:ext uri="{9D8B030D-6E8A-4147-A177-3AD203B41FA5}">
                      <a16:colId xmlns:a16="http://schemas.microsoft.com/office/drawing/2014/main" val="576485579"/>
                    </a:ext>
                  </a:extLst>
                </a:gridCol>
              </a:tblGrid>
              <a:tr h="627785">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lumMod val="50000"/>
                              <a:lumOff val="50000"/>
                            </a:schemeClr>
                          </a:solidFill>
                          <a:effectLst/>
                          <a:latin typeface="Montserrat SemiBold" panose="00000700000000000000" pitchFamily="2" charset="0"/>
                          <a:ea typeface="Calibri" panose="020F0502020204030204" pitchFamily="34" charset="0"/>
                          <a:cs typeface="Times New Roman" panose="02020603050405020304" pitchFamily="18" charset="0"/>
                        </a:rPr>
                        <a:t>Raising awareness of the city's problems</a:t>
                      </a:r>
                    </a:p>
                  </a:txBody>
                  <a:tcPr marL="38373" marR="38373" marT="0" marB="0" anchor="ctr">
                    <a:lnB w="12700" cap="flat" cmpd="sng" algn="ctr">
                      <a:solidFill>
                        <a:schemeClr val="bg1">
                          <a:lumMod val="85000"/>
                        </a:schemeClr>
                      </a:solidFill>
                      <a:prstDash val="solid"/>
                      <a:round/>
                      <a:headEnd type="none" w="med" len="med"/>
                      <a:tailEnd type="none" w="med" len="med"/>
                    </a:lnB>
                    <a:solidFill>
                      <a:schemeClr val="bg1">
                        <a:lumMod val="85000"/>
                      </a:schemeClr>
                    </a:solidFill>
                  </a:tcPr>
                </a:tc>
                <a:tc hMerge="1">
                  <a:txBody>
                    <a:bodyPr/>
                    <a:lstStyle/>
                    <a:p>
                      <a:endParaRPr lang="pt-PT"/>
                    </a:p>
                  </a:txBody>
                  <a:tcPr/>
                </a:tc>
                <a:extLst>
                  <a:ext uri="{0D108BD9-81ED-4DB2-BD59-A6C34878D82A}">
                    <a16:rowId xmlns:a16="http://schemas.microsoft.com/office/drawing/2014/main" val="3404794479"/>
                  </a:ext>
                </a:extLst>
              </a:tr>
              <a:tr h="432222">
                <a:tc gridSpan="2">
                  <a:txBody>
                    <a:bodyPr/>
                    <a:lstStyle/>
                    <a:p>
                      <a:pPr>
                        <a:spcAft>
                          <a:spcPts val="800"/>
                        </a:spcAft>
                      </a:pPr>
                      <a:r>
                        <a:rPr lang="en-US" sz="1200" b="1" kern="1200" dirty="0">
                          <a:solidFill>
                            <a:schemeClr val="tx1">
                              <a:lumMod val="65000"/>
                              <a:lumOff val="35000"/>
                            </a:schemeClr>
                          </a:solidFill>
                          <a:effectLst/>
                          <a:latin typeface="Montserrat" panose="02000505000000020004" pitchFamily="2" charset="0"/>
                          <a:cs typeface="Times New Roman" panose="02020603050405020304" pitchFamily="18" charset="0"/>
                        </a:rPr>
                        <a:t>Description</a:t>
                      </a:r>
                      <a:b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br>
                      <a:r>
                        <a:rPr lang="en-US"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In order to assess the trainees' participation and, at the same time, encourage and motivate them, the trainee will initiate a formative dynamic.</a:t>
                      </a:r>
                    </a:p>
                    <a:p>
                      <a:pPr>
                        <a:spcAft>
                          <a:spcPts val="800"/>
                        </a:spcAft>
                      </a:pPr>
                      <a:r>
                        <a:rPr lang="en-US"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The aim of this dynamic is to sensitize the trainees to the real problems of cities.</a:t>
                      </a:r>
                      <a:endParaRPr lang="pt-PT"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 </a:t>
                      </a:r>
                      <a:endParaRPr lang="pt-PT"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endParaRPr>
                    </a:p>
                  </a:txBody>
                  <a:tcPr marL="38373" marR="38373"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hMerge="1">
                  <a:txBody>
                    <a:bodyPr/>
                    <a:lstStyle/>
                    <a:p>
                      <a:endParaRPr lang="pt-PT"/>
                    </a:p>
                  </a:txBody>
                  <a:tcPr>
                    <a:lnL w="12700" cap="flat" cmpd="sng" algn="ctr">
                      <a:solidFill>
                        <a:schemeClr val="bg1">
                          <a:lumMod val="85000"/>
                        </a:schemeClr>
                      </a:solidFill>
                      <a:prstDash val="solid"/>
                      <a:round/>
                      <a:headEnd type="none" w="med" len="med"/>
                      <a:tailEnd type="none" w="med" len="med"/>
                    </a:lnL>
                  </a:tcPr>
                </a:tc>
                <a:extLst>
                  <a:ext uri="{0D108BD9-81ED-4DB2-BD59-A6C34878D82A}">
                    <a16:rowId xmlns:a16="http://schemas.microsoft.com/office/drawing/2014/main" val="2024585624"/>
                  </a:ext>
                </a:extLst>
              </a:tr>
              <a:tr h="959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Time</a:t>
                      </a:r>
                      <a:endParaRPr lang="pt-PT"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Steps</a:t>
                      </a: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537347283"/>
                  </a:ext>
                </a:extLst>
              </a:tr>
              <a:tr h="2352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panose="02000505000000020004" pitchFamily="2" charset="0"/>
                          <a:cs typeface="Times New Roman" panose="02020603050405020304" pitchFamily="18" charset="0"/>
                        </a:rPr>
                        <a:t>3 min</a:t>
                      </a:r>
                      <a:endParaRPr lang="pt-PT" sz="1050" b="0" kern="1200" dirty="0">
                        <a:solidFill>
                          <a:schemeClr val="tx1">
                            <a:lumMod val="65000"/>
                            <a:lumOff val="35000"/>
                          </a:schemeClr>
                        </a:solidFill>
                        <a:effectLst/>
                        <a:latin typeface="Montserrat" panose="02000505000000020004" pitchFamily="2" charset="0"/>
                        <a:ea typeface="Calibri" panose="020F0502020204030204" pitchFamily="34" charset="0"/>
                        <a:cs typeface="Times New Roman" panose="02020603050405020304" pitchFamily="18" charset="0"/>
                      </a:endParaRPr>
                    </a:p>
                  </a:txBody>
                  <a:tcPr marL="38373" marR="38373"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indent="-228600">
                        <a:spcAft>
                          <a:spcPts val="800"/>
                        </a:spcAft>
                        <a:buFont typeface="+mj-lt"/>
                        <a:buAutoNum type="arabicPeriod"/>
                      </a:pPr>
                      <a:r>
                        <a:rPr lang="en-US"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The trainees should take it in turns to draw 4 cards - 1 at a time (without seeing its contents) - (max. 5 min).</a:t>
                      </a:r>
                    </a:p>
                    <a:p>
                      <a:pPr marL="0" marR="0" lvl="0" indent="0" algn="l" defTabSz="914400" rtl="0" eaLnBrk="1" fontAlgn="auto" latinLnBrk="0" hangingPunct="1">
                        <a:lnSpc>
                          <a:spcPct val="107000"/>
                        </a:lnSpc>
                        <a:spcBef>
                          <a:spcPts val="0"/>
                        </a:spcBef>
                        <a:spcAft>
                          <a:spcPts val="800"/>
                        </a:spcAft>
                        <a:buClrTx/>
                        <a:buSzTx/>
                        <a:buFont typeface="+mj-lt"/>
                        <a:buNone/>
                        <a:tabLst/>
                        <a:defRPr/>
                      </a:pPr>
                      <a:r>
                        <a:rPr lang="en-US"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 </a:t>
                      </a:r>
                      <a:endParaRPr lang="pt-PT"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915287220"/>
                  </a:ext>
                </a:extLst>
              </a:tr>
              <a:tr h="11631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panose="02000505000000020004" pitchFamily="2" charset="0"/>
                          <a:cs typeface="Times New Roman" panose="02020603050405020304" pitchFamily="18" charset="0"/>
                        </a:rPr>
                        <a:t>20 min</a:t>
                      </a:r>
                      <a:endParaRPr lang="pt-PT" sz="1050" b="0" kern="1200" dirty="0">
                        <a:solidFill>
                          <a:schemeClr val="tx1">
                            <a:lumMod val="65000"/>
                            <a:lumOff val="35000"/>
                          </a:schemeClr>
                        </a:solidFill>
                        <a:effectLst/>
                        <a:latin typeface="Montserrat" panose="02000505000000020004" pitchFamily="2" charset="0"/>
                        <a:ea typeface="Calibri" panose="020F0502020204030204" pitchFamily="34" charset="0"/>
                        <a:cs typeface="Times New Roman" panose="02020603050405020304" pitchFamily="18" charset="0"/>
                      </a:endParaRPr>
                    </a:p>
                  </a:txBody>
                  <a:tcPr marL="38373" marR="38373"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indent="-228600">
                        <a:spcAft>
                          <a:spcPts val="800"/>
                        </a:spcAft>
                        <a:buFont typeface="+mj-lt"/>
                        <a:buAutoNum type="arabicPeriod" startAt="2"/>
                      </a:pPr>
                      <a:r>
                        <a:rPr lang="en-US"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When each trainee has the 4 cards, they should look at the questions on them and answer them. </a:t>
                      </a:r>
                      <a:br>
                        <a:rPr lang="en-US"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br>
                      <a:r>
                        <a:rPr lang="en-US"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The questions can focus on statistical and theoretical data about the problems - content that is covered in the game. To answer the questions, the trainees will have to walk freely around the room and talk to the different trainees to collect the answers. If they know the answer, they can answer without asking their colleagues. </a:t>
                      </a:r>
                    </a:p>
                    <a:p>
                      <a:pPr marL="457200" marR="0" lvl="1"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sz="1050" b="0" u="sng"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*You can find the </a:t>
                      </a:r>
                      <a:r>
                        <a:rPr lang="en-US" sz="1050" b="0" u="sng" kern="1200" dirty="0" err="1">
                          <a:solidFill>
                            <a:schemeClr val="tx1">
                              <a:lumMod val="50000"/>
                              <a:lumOff val="50000"/>
                            </a:schemeClr>
                          </a:solidFill>
                          <a:effectLst/>
                          <a:latin typeface="Montserrat" panose="02000505000000020004" pitchFamily="2" charset="0"/>
                          <a:ea typeface="+mn-ea"/>
                          <a:cs typeface="Times New Roman" panose="02020603050405020304" pitchFamily="18" charset="0"/>
                        </a:rPr>
                        <a:t>powerPoint</a:t>
                      </a:r>
                      <a:r>
                        <a:rPr lang="en-US" sz="1050" b="0" u="sng"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 document in the session folder, print and cut out the cards.</a:t>
                      </a:r>
                    </a:p>
                    <a:p>
                      <a:pPr marL="457200" marR="0" lvl="1"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en-US" sz="1050" b="0" u="sng"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*In the slides below, you'll find the questions and their answers organized by theme to help you make the activity more dynamic.</a:t>
                      </a:r>
                    </a:p>
                    <a:p>
                      <a:pPr marL="628650" marR="0" lvl="1" indent="-171450" algn="l" defTabSz="914400" rtl="0" eaLnBrk="1" fontAlgn="auto" latinLnBrk="0" hangingPunct="1">
                        <a:lnSpc>
                          <a:spcPct val="100000"/>
                        </a:lnSpc>
                        <a:spcBef>
                          <a:spcPts val="0"/>
                        </a:spcBef>
                        <a:spcAft>
                          <a:spcPts val="800"/>
                        </a:spcAft>
                        <a:buClrTx/>
                        <a:buSzTx/>
                        <a:buFont typeface="Arial" panose="020B0604020202020204" pitchFamily="34" charset="0"/>
                        <a:buChar char="•"/>
                        <a:tabLst/>
                        <a:defRPr/>
                      </a:pPr>
                      <a:endParaRPr lang="pt-PT"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397297300"/>
                  </a:ext>
                </a:extLst>
              </a:tr>
              <a:tr h="68723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panose="02000505000000020004" pitchFamily="2" charset="0"/>
                          <a:cs typeface="Times New Roman" panose="02020603050405020304" pitchFamily="18" charset="0"/>
                        </a:rPr>
                        <a:t>5 min</a:t>
                      </a:r>
                      <a:endParaRPr lang="pt-PT" sz="1050" b="0" kern="1200" dirty="0">
                        <a:solidFill>
                          <a:schemeClr val="tx1">
                            <a:lumMod val="65000"/>
                            <a:lumOff val="35000"/>
                          </a:schemeClr>
                        </a:solidFill>
                        <a:effectLst/>
                        <a:latin typeface="Montserrat" panose="02000505000000020004" pitchFamily="2" charset="0"/>
                        <a:ea typeface="Calibri" panose="020F0502020204030204" pitchFamily="34" charset="0"/>
                        <a:cs typeface="Times New Roman" panose="02020603050405020304" pitchFamily="18" charset="0"/>
                      </a:endParaRPr>
                    </a:p>
                  </a:txBody>
                  <a:tcPr marL="38373" marR="38373"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indent="-228600">
                        <a:spcAft>
                          <a:spcPts val="800"/>
                        </a:spcAft>
                        <a:buFont typeface="+mj-lt"/>
                        <a:buAutoNum type="arabicPeriod" startAt="3"/>
                      </a:pPr>
                      <a:r>
                        <a:rPr lang="en-US"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When the time is up, the trainees should read the questions and answer them. If they don't know the answer and haven't been able to clarify it during the dynamics time, they can enlist the help of the other trainees (max. 15 min)</a:t>
                      </a: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373379443"/>
                  </a:ext>
                </a:extLst>
              </a:tr>
              <a:tr h="5090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 </a:t>
                      </a:r>
                      <a:r>
                        <a:rPr lang="en-US" sz="1050" b="0" kern="1200" dirty="0">
                          <a:solidFill>
                            <a:schemeClr val="tx1">
                              <a:lumMod val="65000"/>
                              <a:lumOff val="35000"/>
                            </a:schemeClr>
                          </a:solidFill>
                          <a:effectLst/>
                          <a:latin typeface="Montserrat" panose="02000505000000020004" pitchFamily="2" charset="0"/>
                          <a:cs typeface="Times New Roman" panose="02020603050405020304" pitchFamily="18" charset="0"/>
                        </a:rPr>
                        <a:t>2 min</a:t>
                      </a:r>
                      <a:endParaRPr lang="pt-PT" sz="1050" b="0" kern="1200" dirty="0">
                        <a:solidFill>
                          <a:schemeClr val="tx1">
                            <a:lumMod val="65000"/>
                            <a:lumOff val="35000"/>
                          </a:schemeClr>
                        </a:solidFill>
                        <a:effectLst/>
                        <a:latin typeface="Montserrat" panose="02000505000000020004" pitchFamily="2"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indent="-228600">
                        <a:spcAft>
                          <a:spcPts val="800"/>
                        </a:spcAft>
                        <a:buFont typeface="+mj-lt"/>
                        <a:buAutoNum type="arabicPeriod" startAt="4"/>
                      </a:pPr>
                      <a:r>
                        <a:rPr lang="en-US"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This dynamic follows an active method of individual or group research work on the questions posed.</a:t>
                      </a:r>
                      <a:endParaRPr lang="pt-PT"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rPr>
                        <a:t> </a:t>
                      </a:r>
                      <a:endParaRPr lang="pt-PT" sz="1050" b="0" kern="1200" dirty="0">
                        <a:solidFill>
                          <a:schemeClr val="tx1">
                            <a:lumMod val="50000"/>
                            <a:lumOff val="50000"/>
                          </a:schemeClr>
                        </a:solidFill>
                        <a:effectLst/>
                        <a:latin typeface="Montserrat" panose="02000505000000020004" pitchFamily="2" charset="0"/>
                        <a:ea typeface="+mn-ea"/>
                        <a:cs typeface="Times New Roman" panose="02020603050405020304" pitchFamily="18" charset="0"/>
                      </a:endParaRPr>
                    </a:p>
                  </a:txBody>
                  <a:tcPr marL="38373" marR="38373"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140093359"/>
                  </a:ext>
                </a:extLst>
              </a:tr>
            </a:tbl>
          </a:graphicData>
        </a:graphic>
      </p:graphicFrame>
    </p:spTree>
    <p:extLst>
      <p:ext uri="{BB962C8B-B14F-4D97-AF65-F5344CB8AC3E}">
        <p14:creationId xmlns:p14="http://schemas.microsoft.com/office/powerpoint/2010/main" val="9389366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A6B25798-C779-16E8-DB9B-9384467A779E}"/>
              </a:ext>
            </a:extLst>
          </p:cNvPr>
          <p:cNvGraphicFramePr>
            <a:graphicFrameLocks noGrp="1"/>
          </p:cNvGraphicFramePr>
          <p:nvPr>
            <p:extLst>
              <p:ext uri="{D42A27DB-BD31-4B8C-83A1-F6EECF244321}">
                <p14:modId xmlns:p14="http://schemas.microsoft.com/office/powerpoint/2010/main" val="3798265427"/>
              </p:ext>
            </p:extLst>
          </p:nvPr>
        </p:nvGraphicFramePr>
        <p:xfrm>
          <a:off x="542925" y="495659"/>
          <a:ext cx="11144250" cy="5907429"/>
        </p:xfrm>
        <a:graphic>
          <a:graphicData uri="http://schemas.openxmlformats.org/drawingml/2006/table">
            <a:tbl>
              <a:tblPr firstRow="1" bandRow="1">
                <a:tableStyleId>{5940675A-B579-460E-94D1-54222C63F5DA}</a:tableStyleId>
              </a:tblPr>
              <a:tblGrid>
                <a:gridCol w="2247900">
                  <a:extLst>
                    <a:ext uri="{9D8B030D-6E8A-4147-A177-3AD203B41FA5}">
                      <a16:colId xmlns:a16="http://schemas.microsoft.com/office/drawing/2014/main" val="1294624931"/>
                    </a:ext>
                  </a:extLst>
                </a:gridCol>
                <a:gridCol w="3629025">
                  <a:extLst>
                    <a:ext uri="{9D8B030D-6E8A-4147-A177-3AD203B41FA5}">
                      <a16:colId xmlns:a16="http://schemas.microsoft.com/office/drawing/2014/main" val="3826929980"/>
                    </a:ext>
                  </a:extLst>
                </a:gridCol>
                <a:gridCol w="5267325">
                  <a:extLst>
                    <a:ext uri="{9D8B030D-6E8A-4147-A177-3AD203B41FA5}">
                      <a16:colId xmlns:a16="http://schemas.microsoft.com/office/drawing/2014/main" val="2350840458"/>
                    </a:ext>
                  </a:extLst>
                </a:gridCol>
              </a:tblGrid>
              <a:tr h="39969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kern="1200" dirty="0" err="1">
                          <a:solidFill>
                            <a:schemeClr val="tx1">
                              <a:lumMod val="65000"/>
                              <a:lumOff val="35000"/>
                            </a:schemeClr>
                          </a:solidFill>
                          <a:latin typeface="Montserrat" panose="02000505000000020004" pitchFamily="2" charset="0"/>
                          <a:ea typeface="+mn-ea"/>
                          <a:cs typeface="+mn-cs"/>
                        </a:rPr>
                        <a:t>Theme</a:t>
                      </a:r>
                      <a:endParaRPr lang="pt-PT" sz="1200" kern="1200" dirty="0">
                        <a:solidFill>
                          <a:schemeClr val="tx1">
                            <a:lumMod val="65000"/>
                            <a:lumOff val="35000"/>
                          </a:schemeClr>
                        </a:solidFill>
                        <a:latin typeface="Montserrat" panose="02000505000000020004" pitchFamily="2" charset="0"/>
                        <a:ea typeface="+mn-ea"/>
                        <a:cs typeface="+mn-cs"/>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dirty="0">
                          <a:solidFill>
                            <a:schemeClr val="tx1">
                              <a:lumMod val="65000"/>
                              <a:lumOff val="35000"/>
                            </a:schemeClr>
                          </a:solidFill>
                          <a:latin typeface="Montserrat" panose="02000505000000020004" pitchFamily="2" charset="0"/>
                        </a:rPr>
                        <a:t>Question</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pt-PT" sz="1200" dirty="0" err="1">
                          <a:solidFill>
                            <a:schemeClr val="tx1">
                              <a:lumMod val="65000"/>
                              <a:lumOff val="35000"/>
                            </a:schemeClr>
                          </a:solidFill>
                          <a:latin typeface="Montserrat" panose="02000505000000020004" pitchFamily="2" charset="0"/>
                        </a:rPr>
                        <a:t>Correct</a:t>
                      </a:r>
                      <a:r>
                        <a:rPr lang="pt-PT" sz="1200" dirty="0">
                          <a:solidFill>
                            <a:schemeClr val="tx1">
                              <a:lumMod val="65000"/>
                              <a:lumOff val="35000"/>
                            </a:schemeClr>
                          </a:solidFill>
                          <a:latin typeface="Montserrat" panose="02000505000000020004" pitchFamily="2" charset="0"/>
                        </a:rPr>
                        <a:t> </a:t>
                      </a:r>
                      <a:r>
                        <a:rPr lang="pt-PT" sz="1200" dirty="0" err="1">
                          <a:solidFill>
                            <a:schemeClr val="tx1">
                              <a:lumMod val="65000"/>
                              <a:lumOff val="35000"/>
                            </a:schemeClr>
                          </a:solidFill>
                          <a:latin typeface="Montserrat" panose="02000505000000020004" pitchFamily="2" charset="0"/>
                        </a:rPr>
                        <a:t>Answer</a:t>
                      </a: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596081791"/>
                  </a:ext>
                </a:extLst>
              </a:tr>
              <a:tr h="714375">
                <a:tc>
                  <a:txBody>
                    <a:bodyPr/>
                    <a:lstStyle/>
                    <a:p>
                      <a:pPr>
                        <a:lnSpc>
                          <a:spcPct val="107000"/>
                        </a:lnSpc>
                        <a:spcAft>
                          <a:spcPts val="800"/>
                        </a:spcAft>
                      </a:pPr>
                      <a:r>
                        <a:rPr lang="en-US" sz="1050" b="0" i="0" kern="1200" dirty="0">
                          <a:solidFill>
                            <a:schemeClr val="tx1">
                              <a:lumMod val="65000"/>
                              <a:lumOff val="35000"/>
                            </a:schemeClr>
                          </a:solidFill>
                          <a:effectLst/>
                          <a:latin typeface="Montserrat" panose="02000505000000020004" pitchFamily="2" charset="0"/>
                          <a:ea typeface="Montserrat Light" panose="00000400000000000000" pitchFamily="50" charset="0"/>
                          <a:cs typeface="Montserrat Light" panose="00000400000000000000" pitchFamily="50" charset="0"/>
                        </a:rPr>
                        <a:t>Sexual harassment against women and LGBTQIA+ people</a:t>
                      </a: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key elements to eliminate risks of harassment and GBV.</a:t>
                      </a:r>
                      <a:endParaRPr lang="en-US" sz="1100" b="1" i="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Bef>
                          <a:spcPts val="1200"/>
                        </a:spcBef>
                        <a:spcAft>
                          <a:spcPts val="1200"/>
                        </a:spcAft>
                      </a:pPr>
                      <a:r>
                        <a:rPr lang="en-US" sz="1100" i="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To eliminate risks of harassment and gender-based violence interventions on infrastructures and specific training to personnel are key. </a:t>
                      </a:r>
                      <a:endParaRPr lang="pt-PT" sz="1100" i="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98254730"/>
                  </a:ext>
                </a:extLst>
              </a:tr>
              <a:tr h="37084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50" b="0" i="0" kern="1200" dirty="0">
                          <a:solidFill>
                            <a:schemeClr val="tx1">
                              <a:lumMod val="65000"/>
                              <a:lumOff val="35000"/>
                            </a:schemeClr>
                          </a:solidFill>
                          <a:effectLst/>
                          <a:latin typeface="Montserrat" panose="02000505000000020004" pitchFamily="2" charset="0"/>
                          <a:ea typeface="Montserrat Light" panose="00000400000000000000" pitchFamily="50" charset="0"/>
                          <a:cs typeface="Montserrat Light" panose="00000400000000000000" pitchFamily="50" charset="0"/>
                        </a:rPr>
                        <a:t>Sexual harassment against women and LGBTQIA+ people</a:t>
                      </a: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What could be done in terms of infrastructure?</a:t>
                      </a:r>
                      <a:endParaRPr lang="en-US" sz="1100" b="1" i="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Bef>
                          <a:spcPts val="1200"/>
                        </a:spcBef>
                        <a:spcAft>
                          <a:spcPts val="1200"/>
                        </a:spcAft>
                      </a:pPr>
                      <a:r>
                        <a:rPr lang="en-US" sz="1100" i="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Providing lighted paths between connections of different means of transport allow women and LGBTQIA+ people to travel safely. </a:t>
                      </a:r>
                      <a:endParaRPr lang="pt-PT" sz="1100" i="0" dirty="0">
                        <a:solidFill>
                          <a:schemeClr val="tx1">
                            <a:lumMod val="65000"/>
                            <a:lumOff val="35000"/>
                          </a:schemeClr>
                        </a:solidFill>
                        <a:effectLst/>
                        <a:latin typeface="Montserrat Light" panose="00000400000000000000" pitchFamily="50" charset="0"/>
                        <a:ea typeface="Calibri" panose="020F0502020204030204" pitchFamily="34" charset="0"/>
                      </a:endParaRPr>
                    </a:p>
                    <a:p>
                      <a:pPr>
                        <a:lnSpc>
                          <a:spcPct val="107000"/>
                        </a:lnSpc>
                        <a:spcAft>
                          <a:spcPts val="800"/>
                        </a:spcAft>
                      </a:pPr>
                      <a:r>
                        <a:rPr lang="en-US" sz="1100" i="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a:t>
                      </a:r>
                      <a:endParaRPr lang="pt-PT" sz="1100" i="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417593"/>
                  </a:ext>
                </a:extLst>
              </a:tr>
              <a:tr h="682879">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50" b="0" i="0" kern="1200" dirty="0">
                          <a:solidFill>
                            <a:schemeClr val="tx1">
                              <a:lumMod val="65000"/>
                              <a:lumOff val="35000"/>
                            </a:schemeClr>
                          </a:solidFill>
                          <a:effectLst/>
                          <a:latin typeface="Montserrat" panose="02000505000000020004" pitchFamily="2" charset="0"/>
                          <a:ea typeface="Montserrat Light" panose="00000400000000000000" pitchFamily="50" charset="0"/>
                          <a:cs typeface="Montserrat Light" panose="00000400000000000000" pitchFamily="50" charset="0"/>
                        </a:rPr>
                        <a:t>Sexual harassment against women and LGBTQIA+ people</a:t>
                      </a: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Why training staff can be a valuable intervention in fighting GBV?</a:t>
                      </a:r>
                      <a:endParaRPr lang="en-US" sz="1100" b="1" i="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Bef>
                          <a:spcPts val="1200"/>
                        </a:spcBef>
                        <a:spcAft>
                          <a:spcPts val="1200"/>
                        </a:spcAft>
                      </a:pPr>
                      <a:r>
                        <a:rPr lang="en-US" sz="1100" i="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Providing transport security staff with training on gender issues and gender-based violence can ensure an efficient rescue response to people who report aggression. </a:t>
                      </a:r>
                      <a:endParaRPr lang="pt-PT" sz="1100" i="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6717635"/>
                  </a:ext>
                </a:extLst>
              </a:tr>
              <a:tr h="11303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50" b="0" i="0" kern="1200" dirty="0">
                          <a:solidFill>
                            <a:schemeClr val="tx1">
                              <a:lumMod val="65000"/>
                              <a:lumOff val="35000"/>
                            </a:schemeClr>
                          </a:solidFill>
                          <a:effectLst/>
                          <a:latin typeface="Montserrat" panose="02000505000000020004" pitchFamily="2" charset="0"/>
                          <a:ea typeface="Montserrat Light" panose="00000400000000000000" pitchFamily="50" charset="0"/>
                          <a:cs typeface="Montserrat Light" panose="00000400000000000000" pitchFamily="50" charset="0"/>
                        </a:rPr>
                        <a:t>Sexual harassment against women and LGBTQIA+ people</a:t>
                      </a: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What action can be implemented to raising awareness of the issue?</a:t>
                      </a:r>
                      <a:endParaRPr lang="en-US" sz="1100" b="1" i="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Bef>
                          <a:spcPts val="1200"/>
                        </a:spcBef>
                        <a:spcAft>
                          <a:spcPts val="1200"/>
                        </a:spcAft>
                      </a:pPr>
                      <a:r>
                        <a:rPr lang="en-US" sz="1100" i="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awareness campaigns against harassment and gender-based violence on transports for passengers and staff.</a:t>
                      </a:r>
                      <a:endParaRPr lang="pt-PT" sz="1100" i="0" dirty="0">
                        <a:solidFill>
                          <a:schemeClr val="tx1">
                            <a:lumMod val="65000"/>
                            <a:lumOff val="35000"/>
                          </a:schemeClr>
                        </a:solidFill>
                        <a:effectLst/>
                        <a:latin typeface="Montserrat Light" panose="00000400000000000000" pitchFamily="50" charset="0"/>
                        <a:ea typeface="Calibri" panose="020F0502020204030204" pitchFamily="34" charset="0"/>
                      </a:endParaRPr>
                    </a:p>
                    <a:p>
                      <a:pPr>
                        <a:lnSpc>
                          <a:spcPct val="107000"/>
                        </a:lnSpc>
                        <a:spcAft>
                          <a:spcPts val="800"/>
                        </a:spcAft>
                      </a:pPr>
                      <a:endParaRPr lang="pt-PT" sz="100" i="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0168170"/>
                  </a:ext>
                </a:extLst>
              </a:tr>
              <a:tr h="37084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50" b="0" i="0" kern="1200" dirty="0">
                          <a:solidFill>
                            <a:schemeClr val="tx1">
                              <a:lumMod val="65000"/>
                              <a:lumOff val="35000"/>
                            </a:schemeClr>
                          </a:solidFill>
                          <a:effectLst/>
                          <a:latin typeface="Montserrat" panose="02000505000000020004" pitchFamily="2" charset="0"/>
                          <a:ea typeface="Montserrat Light" panose="00000400000000000000" pitchFamily="50" charset="0"/>
                          <a:cs typeface="Montserrat Light" panose="00000400000000000000" pitchFamily="50" charset="0"/>
                        </a:rPr>
                        <a:t>Sexual harassment against women and LGBTQIA+ people</a:t>
                      </a: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How to increase effective responses to eliminate GBV?</a:t>
                      </a:r>
                      <a:endPar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Collecting data on prevalence of this phenomena on public  transports can help to plan effective interventions.</a:t>
                      </a:r>
                    </a:p>
                    <a:p>
                      <a:pPr>
                        <a:lnSpc>
                          <a:spcPct val="107000"/>
                        </a:lnSpc>
                        <a:spcAft>
                          <a:spcPts val="800"/>
                        </a:spcAft>
                      </a:pPr>
                      <a:endParaRPr lang="pt-PT" sz="400"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7538045"/>
                  </a:ext>
                </a:extLst>
              </a:tr>
              <a:tr h="484124">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5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Accessible and safe public toilets</a:t>
                      </a: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Are clean and safe public toilets helpful for improving women’s participation in public life?</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Yes, because they help women to get out of the houses in any period of the month  for longer hours and feel safer.</a:t>
                      </a:r>
                      <a:endParaRPr lang="pt-PT" sz="1100"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95415235"/>
                  </a:ext>
                </a:extLst>
              </a:tr>
              <a:tr h="485775">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5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Accessible and safe public toilets</a:t>
                      </a: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Are clean and safe public toilets helpful for improving trans people participation in public life?</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Yes, because they help trans people to get out of the houses in any period of the month  for longer hours and feel safer.</a:t>
                      </a:r>
                      <a:endParaRPr lang="pt-PT" sz="1100"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30327221"/>
                  </a:ext>
                </a:extLst>
              </a:tr>
              <a:tr h="47625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5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Accessible and safe public toilets</a:t>
                      </a: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Are accessible public toilets helpful for improving disabled people's participation in public life?</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Yes, because they help disabled people to get out of the houses in any period of the month  for longer hours and feel safer.</a:t>
                      </a:r>
                      <a:endParaRPr lang="pt-PT" sz="1100"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4455412"/>
                  </a:ext>
                </a:extLst>
              </a:tr>
              <a:tr h="37084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5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Accessible and safe public toilets</a:t>
                      </a: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pt-PT" sz="105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What are the advantages of installing gender-neutral public toilets? </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Advantages can include: shorten queues, allowing children or disabled people to be accompanied,  promoting equity, and they are cheaper to install.</a:t>
                      </a:r>
                      <a:endParaRPr lang="pt-PT" sz="1100"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9623518"/>
                  </a:ext>
                </a:extLst>
              </a:tr>
            </a:tbl>
          </a:graphicData>
        </a:graphic>
      </p:graphicFrame>
      <p:sp>
        <p:nvSpPr>
          <p:cNvPr id="4" name="CaixaDeTexto 3">
            <a:extLst>
              <a:ext uri="{FF2B5EF4-FFF2-40B4-BE49-F238E27FC236}">
                <a16:creationId xmlns:a16="http://schemas.microsoft.com/office/drawing/2014/main" id="{415533E8-C977-07E1-D993-56C474E21527}"/>
              </a:ext>
            </a:extLst>
          </p:cNvPr>
          <p:cNvSpPr txBox="1"/>
          <p:nvPr/>
        </p:nvSpPr>
        <p:spPr>
          <a:xfrm>
            <a:off x="3048000" y="85580"/>
            <a:ext cx="609600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lumMod val="50000"/>
                    <a:lumOff val="50000"/>
                  </a:schemeClr>
                </a:solidFill>
                <a:effectLst/>
                <a:latin typeface="Montserrat SemiBold" panose="00000700000000000000" pitchFamily="2" charset="0"/>
                <a:ea typeface="Calibri" panose="020F0502020204030204" pitchFamily="34" charset="0"/>
                <a:cs typeface="Times New Roman" panose="02020603050405020304" pitchFamily="18" charset="0"/>
              </a:rPr>
              <a:t>Raising awareness of the city's problems</a:t>
            </a:r>
          </a:p>
        </p:txBody>
      </p:sp>
    </p:spTree>
    <p:extLst>
      <p:ext uri="{BB962C8B-B14F-4D97-AF65-F5344CB8AC3E}">
        <p14:creationId xmlns:p14="http://schemas.microsoft.com/office/powerpoint/2010/main" val="5398513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A6B25798-C779-16E8-DB9B-9384467A779E}"/>
              </a:ext>
            </a:extLst>
          </p:cNvPr>
          <p:cNvGraphicFramePr>
            <a:graphicFrameLocks noGrp="1"/>
          </p:cNvGraphicFramePr>
          <p:nvPr>
            <p:extLst>
              <p:ext uri="{D42A27DB-BD31-4B8C-83A1-F6EECF244321}">
                <p14:modId xmlns:p14="http://schemas.microsoft.com/office/powerpoint/2010/main" val="3413446853"/>
              </p:ext>
            </p:extLst>
          </p:nvPr>
        </p:nvGraphicFramePr>
        <p:xfrm>
          <a:off x="527844" y="295634"/>
          <a:ext cx="11136312" cy="6106373"/>
        </p:xfrm>
        <a:graphic>
          <a:graphicData uri="http://schemas.openxmlformats.org/drawingml/2006/table">
            <a:tbl>
              <a:tblPr firstRow="1" bandRow="1">
                <a:tableStyleId>{5940675A-B579-460E-94D1-54222C63F5DA}</a:tableStyleId>
              </a:tblPr>
              <a:tblGrid>
                <a:gridCol w="2220912">
                  <a:extLst>
                    <a:ext uri="{9D8B030D-6E8A-4147-A177-3AD203B41FA5}">
                      <a16:colId xmlns:a16="http://schemas.microsoft.com/office/drawing/2014/main" val="3304169622"/>
                    </a:ext>
                  </a:extLst>
                </a:gridCol>
                <a:gridCol w="3657600">
                  <a:extLst>
                    <a:ext uri="{9D8B030D-6E8A-4147-A177-3AD203B41FA5}">
                      <a16:colId xmlns:a16="http://schemas.microsoft.com/office/drawing/2014/main" val="3826929980"/>
                    </a:ext>
                  </a:extLst>
                </a:gridCol>
                <a:gridCol w="5257800">
                  <a:extLst>
                    <a:ext uri="{9D8B030D-6E8A-4147-A177-3AD203B41FA5}">
                      <a16:colId xmlns:a16="http://schemas.microsoft.com/office/drawing/2014/main" val="2350840458"/>
                    </a:ext>
                  </a:extLst>
                </a:gridCol>
              </a:tblGrid>
              <a:tr h="2912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kern="1200" dirty="0" err="1">
                          <a:solidFill>
                            <a:schemeClr val="tx1">
                              <a:lumMod val="65000"/>
                              <a:lumOff val="35000"/>
                            </a:schemeClr>
                          </a:solidFill>
                          <a:latin typeface="Montserrat" panose="02000505000000020004" pitchFamily="2" charset="0"/>
                          <a:ea typeface="+mn-ea"/>
                          <a:cs typeface="+mn-cs"/>
                        </a:rPr>
                        <a:t>Theme</a:t>
                      </a:r>
                      <a:endParaRPr lang="pt-PT" sz="1200" kern="1200" dirty="0">
                        <a:solidFill>
                          <a:schemeClr val="tx1">
                            <a:lumMod val="65000"/>
                            <a:lumOff val="35000"/>
                          </a:schemeClr>
                        </a:solidFill>
                        <a:latin typeface="Montserrat" panose="0200050500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dirty="0">
                          <a:solidFill>
                            <a:schemeClr val="tx1">
                              <a:lumMod val="65000"/>
                              <a:lumOff val="35000"/>
                            </a:schemeClr>
                          </a:solidFill>
                          <a:latin typeface="Montserrat" panose="02000505000000020004" pitchFamily="2" charset="0"/>
                        </a:rPr>
                        <a:t>Question</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pt-PT" sz="1200" dirty="0" err="1">
                          <a:solidFill>
                            <a:schemeClr val="tx1">
                              <a:lumMod val="65000"/>
                              <a:lumOff val="35000"/>
                            </a:schemeClr>
                          </a:solidFill>
                          <a:latin typeface="Montserrat" panose="02000505000000020004" pitchFamily="2" charset="0"/>
                        </a:rPr>
                        <a:t>Correct</a:t>
                      </a:r>
                      <a:r>
                        <a:rPr lang="pt-PT" sz="1200" dirty="0">
                          <a:solidFill>
                            <a:schemeClr val="tx1">
                              <a:lumMod val="65000"/>
                              <a:lumOff val="35000"/>
                            </a:schemeClr>
                          </a:solidFill>
                          <a:latin typeface="Montserrat" panose="02000505000000020004" pitchFamily="2" charset="0"/>
                        </a:rPr>
                        <a:t> </a:t>
                      </a:r>
                      <a:r>
                        <a:rPr lang="pt-PT" sz="1200" dirty="0" err="1">
                          <a:solidFill>
                            <a:schemeClr val="tx1">
                              <a:lumMod val="65000"/>
                              <a:lumOff val="35000"/>
                            </a:schemeClr>
                          </a:solidFill>
                          <a:latin typeface="Montserrat" panose="02000505000000020004" pitchFamily="2" charset="0"/>
                        </a:rPr>
                        <a:t>Answer</a:t>
                      </a: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596081791"/>
                  </a:ext>
                </a:extLst>
              </a:tr>
              <a:tr h="769144">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Accessible and safe public toilets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What are the disadvantages of installing gender-neutral public toilets?</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Disadvantages can include: increasing instances of violence, some people may be embarrassed to use them, some people may object religious grounds.</a:t>
                      </a:r>
                      <a:endParaRPr lang="pt-PT" sz="1100"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98254730"/>
                  </a:ext>
                </a:extLst>
              </a:tr>
              <a:tr h="385971">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Accessible and safe public toilets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Which country has the highest rate of public toilets in Europe? </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Iceland, 56 toilets per 100.000 people </a:t>
                      </a:r>
                      <a:endParaRPr lang="pt-PT" sz="1100"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417593"/>
                  </a:ext>
                </a:extLst>
              </a:tr>
              <a:tr h="251123">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Accessible and safe public toilets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Which country has the lowest rate of public toilets in Europe? </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Romania, 2 toilets per 100.000 people. </a:t>
                      </a:r>
                      <a:endParaRPr lang="pt-PT" sz="1100"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6717635"/>
                  </a:ext>
                </a:extLst>
              </a:tr>
              <a:tr h="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Accessible and safe public toilets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What are gender neutral toilets? </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They are toilets used by anyone regardless their gender, depicted not using male and female symbols (e.g. a symbol of a toilet. They can be called also all-gender toilets ).</a:t>
                      </a:r>
                      <a:endParaRPr lang="en-US" sz="105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endParaRPr>
                    </a:p>
                    <a:p>
                      <a:pPr>
                        <a:lnSpc>
                          <a:spcPct val="107000"/>
                        </a:lnSpc>
                        <a:spcAft>
                          <a:spcPts val="800"/>
                        </a:spcAft>
                      </a:pPr>
                      <a:endParaRPr lang="pt-PT" sz="2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0168170"/>
                  </a:ext>
                </a:extLst>
              </a:tr>
              <a:tr h="804535">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Accessible and safe public toilets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What is the difference between unisex toilets and all-gender toilets? </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Unisex toilets are sanitary facilities used by both men and women and depicted with male and female symbols. They are not designed for being used by other genders .  </a:t>
                      </a:r>
                    </a:p>
                    <a:p>
                      <a:pPr>
                        <a:lnSpc>
                          <a:spcPct val="107000"/>
                        </a:lnSpc>
                        <a:spcAft>
                          <a:spcPts val="800"/>
                        </a:spcAft>
                      </a:pPr>
                      <a:endParaRPr lang="pt-PT" sz="100"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7538045"/>
                  </a:ext>
                </a:extLst>
              </a:tr>
              <a:tr h="503877">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Accessible and safe public toilets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What are same sex toilets ?</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ontserrat Light" panose="00000400000000000000" pitchFamily="50" charset="0"/>
                        </a:rPr>
                        <a:t>Sanitary facilities separated for males and females.</a:t>
                      </a:r>
                      <a:endParaRPr lang="pt-PT" sz="1100"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95415235"/>
                  </a:ext>
                </a:extLst>
              </a:tr>
              <a:tr h="440977">
                <a:tc>
                  <a:txBody>
                    <a:bodyPr/>
                    <a:lstStyle/>
                    <a:p>
                      <a:pPr>
                        <a:lnSpc>
                          <a:spcPct val="115000"/>
                        </a:lnSpc>
                        <a:spcAft>
                          <a:spcPts val="800"/>
                        </a:spcAft>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Lack of Surveillance in Public Spaces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rPr>
                        <a:t>What percentage of European cities have implemented surveillance cameras in public spaces?</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Calibri" panose="020F0502020204030204" pitchFamily="34" charset="0"/>
                        </a:rPr>
                        <a:t>Approximately 60% of European cities have implemented surveillance cameras in public spaces, according to a study conducted by the European Union Agency for Fundamental Rights (FRA).</a:t>
                      </a:r>
                    </a:p>
                    <a:p>
                      <a:pPr>
                        <a:lnSpc>
                          <a:spcPct val="115000"/>
                        </a:lnSpc>
                        <a:spcAft>
                          <a:spcPts val="800"/>
                        </a:spcAft>
                      </a:pPr>
                      <a:endParaRPr lang="en-US" sz="1100" i="0" kern="1200" dirty="0">
                        <a:solidFill>
                          <a:schemeClr val="tx1">
                            <a:lumMod val="65000"/>
                            <a:lumOff val="35000"/>
                          </a:schemeClr>
                        </a:solidFill>
                        <a:effectLst/>
                        <a:latin typeface="Montserrat Light" panose="00000400000000000000" pitchFamily="50" charset="0"/>
                        <a:ea typeface="Calibri" panose="020F0502020204030204" pitchFamily="34" charset="0"/>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30327221"/>
                  </a:ext>
                </a:extLst>
              </a:tr>
              <a:tr h="639231">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Lack of Surveillance in Public Spaces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15000"/>
                        </a:lnSpc>
                        <a:spcAft>
                          <a:spcPts val="800"/>
                        </a:spcAft>
                      </a:pP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What are the main reasons cited by cities for implementing surveillance cameras in public spaces?</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The main reasons cited by cities for implementing surveillance cameras include enhancing public safety, preventing and deterring crime, and improving emergency response capabilities.</a:t>
                      </a:r>
                      <a:endParaRPr lang="pt-PT" sz="110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84455412"/>
                  </a:ext>
                </a:extLst>
              </a:tr>
            </a:tbl>
          </a:graphicData>
        </a:graphic>
      </p:graphicFrame>
    </p:spTree>
    <p:extLst>
      <p:ext uri="{BB962C8B-B14F-4D97-AF65-F5344CB8AC3E}">
        <p14:creationId xmlns:p14="http://schemas.microsoft.com/office/powerpoint/2010/main" val="19146590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A6B25798-C779-16E8-DB9B-9384467A779E}"/>
              </a:ext>
            </a:extLst>
          </p:cNvPr>
          <p:cNvGraphicFramePr>
            <a:graphicFrameLocks noGrp="1"/>
          </p:cNvGraphicFramePr>
          <p:nvPr>
            <p:extLst>
              <p:ext uri="{D42A27DB-BD31-4B8C-83A1-F6EECF244321}">
                <p14:modId xmlns:p14="http://schemas.microsoft.com/office/powerpoint/2010/main" val="1605693583"/>
              </p:ext>
            </p:extLst>
          </p:nvPr>
        </p:nvGraphicFramePr>
        <p:xfrm>
          <a:off x="504825" y="314684"/>
          <a:ext cx="11182350" cy="5844689"/>
        </p:xfrm>
        <a:graphic>
          <a:graphicData uri="http://schemas.openxmlformats.org/drawingml/2006/table">
            <a:tbl>
              <a:tblPr firstRow="1" bandRow="1">
                <a:tableStyleId>{5940675A-B579-460E-94D1-54222C63F5DA}</a:tableStyleId>
              </a:tblPr>
              <a:tblGrid>
                <a:gridCol w="2286000">
                  <a:extLst>
                    <a:ext uri="{9D8B030D-6E8A-4147-A177-3AD203B41FA5}">
                      <a16:colId xmlns:a16="http://schemas.microsoft.com/office/drawing/2014/main" val="4150198307"/>
                    </a:ext>
                  </a:extLst>
                </a:gridCol>
                <a:gridCol w="3629025">
                  <a:extLst>
                    <a:ext uri="{9D8B030D-6E8A-4147-A177-3AD203B41FA5}">
                      <a16:colId xmlns:a16="http://schemas.microsoft.com/office/drawing/2014/main" val="3826929980"/>
                    </a:ext>
                  </a:extLst>
                </a:gridCol>
                <a:gridCol w="5267325">
                  <a:extLst>
                    <a:ext uri="{9D8B030D-6E8A-4147-A177-3AD203B41FA5}">
                      <a16:colId xmlns:a16="http://schemas.microsoft.com/office/drawing/2014/main" val="2350840458"/>
                    </a:ext>
                  </a:extLst>
                </a:gridCol>
              </a:tblGrid>
              <a:tr h="2912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kern="1200" dirty="0" err="1">
                          <a:solidFill>
                            <a:schemeClr val="tx1">
                              <a:lumMod val="65000"/>
                              <a:lumOff val="35000"/>
                            </a:schemeClr>
                          </a:solidFill>
                          <a:latin typeface="Montserrat" panose="02000505000000020004" pitchFamily="2" charset="0"/>
                          <a:ea typeface="+mn-ea"/>
                          <a:cs typeface="+mn-cs"/>
                        </a:rPr>
                        <a:t>Theme</a:t>
                      </a:r>
                      <a:endParaRPr lang="pt-PT" sz="1200" kern="1200" dirty="0">
                        <a:solidFill>
                          <a:schemeClr val="tx1">
                            <a:lumMod val="65000"/>
                            <a:lumOff val="35000"/>
                          </a:schemeClr>
                        </a:solidFill>
                        <a:latin typeface="Montserrat" panose="0200050500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dirty="0">
                          <a:solidFill>
                            <a:schemeClr val="tx1">
                              <a:lumMod val="65000"/>
                              <a:lumOff val="35000"/>
                            </a:schemeClr>
                          </a:solidFill>
                          <a:latin typeface="Montserrat" panose="02000505000000020004" pitchFamily="2" charset="0"/>
                        </a:rPr>
                        <a:t>Question</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pt-PT" sz="1200" dirty="0" err="1">
                          <a:solidFill>
                            <a:schemeClr val="tx1">
                              <a:lumMod val="65000"/>
                              <a:lumOff val="35000"/>
                            </a:schemeClr>
                          </a:solidFill>
                          <a:latin typeface="Montserrat" panose="02000505000000020004" pitchFamily="2" charset="0"/>
                        </a:rPr>
                        <a:t>Correct</a:t>
                      </a:r>
                      <a:r>
                        <a:rPr lang="pt-PT" sz="1200" dirty="0">
                          <a:solidFill>
                            <a:schemeClr val="tx1">
                              <a:lumMod val="65000"/>
                              <a:lumOff val="35000"/>
                            </a:schemeClr>
                          </a:solidFill>
                          <a:latin typeface="Montserrat" panose="02000505000000020004" pitchFamily="2" charset="0"/>
                        </a:rPr>
                        <a:t> </a:t>
                      </a:r>
                      <a:r>
                        <a:rPr lang="pt-PT" sz="1200" dirty="0" err="1">
                          <a:solidFill>
                            <a:schemeClr val="tx1">
                              <a:lumMod val="65000"/>
                              <a:lumOff val="35000"/>
                            </a:schemeClr>
                          </a:solidFill>
                          <a:latin typeface="Montserrat" panose="02000505000000020004" pitchFamily="2" charset="0"/>
                        </a:rPr>
                        <a:t>Answer</a:t>
                      </a: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596081791"/>
                  </a:ext>
                </a:extLst>
              </a:tr>
              <a:tr h="1013325">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Lack of Surveillance in Public Spaces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15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lnSpc>
                          <a:spcPct val="115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What is the average cost of installing and maintaining surveillance cameras in public spaces?</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lnSpc>
                          <a:spcPct val="115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The average cost of installing and maintaining surveillance cameras in public spaces varies depending on factors such as the size of the area covered, and the technology used but estimates suggest it can range from €10,000 to €50,000 per camera per year.</a:t>
                      </a:r>
                      <a:endParaRPr lang="pt-PT" sz="110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98254730"/>
                  </a:ext>
                </a:extLst>
              </a:tr>
              <a:tr h="981075">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Lack of Surveillance in Public Spaces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15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lnSpc>
                          <a:spcPct val="115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How do surveillance cameras in public spaces impact crime rates?</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lnSpc>
                          <a:spcPct val="115000"/>
                        </a:lnSpc>
                        <a:spcAft>
                          <a:spcPts val="800"/>
                        </a:spcAft>
                      </a:pPr>
                      <a:r>
                        <a:rPr lang="en-US" sz="1100" i="0" kern="1200">
                          <a:solidFill>
                            <a:schemeClr val="tx1">
                              <a:lumMod val="65000"/>
                              <a:lumOff val="35000"/>
                            </a:schemeClr>
                          </a:solidFill>
                          <a:effectLst/>
                          <a:latin typeface="Montserrat Light" panose="00000400000000000000" pitchFamily="50" charset="0"/>
                          <a:ea typeface="Calibri" panose="020F0502020204030204" pitchFamily="34" charset="0"/>
                          <a:cs typeface="+mn-cs"/>
                        </a:rPr>
                        <a:t>Studies have shown that the presence of surveillance cameras in public spaces can lead to a reduction in certain types of crime, such as theft and vandalism, by acting as a deterrent and aiding in the identification and apprehension of suspects.</a:t>
                      </a:r>
                      <a:endParaRPr lang="pt-PT" sz="1100" i="0" kern="120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417593"/>
                  </a:ext>
                </a:extLst>
              </a:tr>
              <a:tr h="741743">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Lack of Surveillance in Public Spaces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15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lnSpc>
                          <a:spcPct val="115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What are some potential privacy concerns associated with the use of surveillance cameras in public spaces?</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914400" rtl="0" eaLnBrk="1" latinLnBrk="0" hangingPunct="1">
                        <a:lnSpc>
                          <a:spcPct val="115000"/>
                        </a:lnSpc>
                        <a:spcAft>
                          <a:spcPts val="800"/>
                        </a:spcAft>
                      </a:pPr>
                      <a:r>
                        <a:rPr lang="en-US" sz="110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Approximately 20% of crimes in urban areas are captured by surveillance cameras in real-time, according to a study conducted by the Urban Institute.</a:t>
                      </a:r>
                      <a:endParaRPr lang="pt-PT" sz="110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6717635"/>
                  </a:ext>
                </a:extLst>
              </a:tr>
              <a:tr h="921098">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Lack of Surveillance in Public Spaces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What percentage of crimes in urban areas are captured by surveillance cameras in real-time?</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0" i="0" kern="1200">
                          <a:solidFill>
                            <a:schemeClr val="tx1">
                              <a:lumMod val="65000"/>
                              <a:lumOff val="35000"/>
                            </a:schemeClr>
                          </a:solidFill>
                          <a:effectLst/>
                          <a:latin typeface="Montserrat Light" panose="00000400000000000000" pitchFamily="50" charset="0"/>
                          <a:ea typeface="Calibri" panose="020F0502020204030204" pitchFamily="34" charset="0"/>
                          <a:cs typeface="+mn-cs"/>
                        </a:rPr>
                        <a:t>According to data from the European Data Protection Supervisor (EDPS), there were approximately 100 complaints regarding privacy violations filed against cities for their use of surveillance cameras in public spaces in the past year.</a:t>
                      </a:r>
                      <a:endParaRPr lang="pt-PT" sz="1100" b="0" i="0" kern="120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0168170"/>
                  </a:ext>
                </a:extLst>
              </a:tr>
              <a:tr h="853948">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Lack of Surveillance in Public Spaces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What are the legal regulations governing the use of surveillance cameras in public spaces in the European Union?</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The use of surveillance cameras in public spaces is governed by the General Data Protection Regulation (GDPR) and national data protection laws in the European Union, which require cities to ensure transparency, accountability, and proportionality in their surveillance practices.</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7538045"/>
                  </a:ext>
                </a:extLst>
              </a:tr>
              <a:tr h="876300">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Lack of Surveillance in Public Spaces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How do citizens perceive the presence of surveillance cameras in public spaces?</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Surveys have shown that opinions on the presence of surveillance cameras in public spaces vary among citizens, with some expressing concerns about privacy and civil liberties, while others view them as necessary for maintaining public safety.</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92260715"/>
                  </a:ext>
                </a:extLst>
              </a:tr>
            </a:tbl>
          </a:graphicData>
        </a:graphic>
      </p:graphicFrame>
    </p:spTree>
    <p:extLst>
      <p:ext uri="{BB962C8B-B14F-4D97-AF65-F5344CB8AC3E}">
        <p14:creationId xmlns:p14="http://schemas.microsoft.com/office/powerpoint/2010/main" val="31661106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A6B25798-C779-16E8-DB9B-9384467A779E}"/>
              </a:ext>
            </a:extLst>
          </p:cNvPr>
          <p:cNvGraphicFramePr>
            <a:graphicFrameLocks noGrp="1"/>
          </p:cNvGraphicFramePr>
          <p:nvPr>
            <p:extLst>
              <p:ext uri="{D42A27DB-BD31-4B8C-83A1-F6EECF244321}">
                <p14:modId xmlns:p14="http://schemas.microsoft.com/office/powerpoint/2010/main" val="2651275609"/>
              </p:ext>
            </p:extLst>
          </p:nvPr>
        </p:nvGraphicFramePr>
        <p:xfrm>
          <a:off x="504825" y="314684"/>
          <a:ext cx="11182350" cy="5943114"/>
        </p:xfrm>
        <a:graphic>
          <a:graphicData uri="http://schemas.openxmlformats.org/drawingml/2006/table">
            <a:tbl>
              <a:tblPr firstRow="1" bandRow="1">
                <a:tableStyleId>{5940675A-B579-460E-94D1-54222C63F5DA}</a:tableStyleId>
              </a:tblPr>
              <a:tblGrid>
                <a:gridCol w="2286000">
                  <a:extLst>
                    <a:ext uri="{9D8B030D-6E8A-4147-A177-3AD203B41FA5}">
                      <a16:colId xmlns:a16="http://schemas.microsoft.com/office/drawing/2014/main" val="4150198307"/>
                    </a:ext>
                  </a:extLst>
                </a:gridCol>
                <a:gridCol w="3629025">
                  <a:extLst>
                    <a:ext uri="{9D8B030D-6E8A-4147-A177-3AD203B41FA5}">
                      <a16:colId xmlns:a16="http://schemas.microsoft.com/office/drawing/2014/main" val="3826929980"/>
                    </a:ext>
                  </a:extLst>
                </a:gridCol>
                <a:gridCol w="5267325">
                  <a:extLst>
                    <a:ext uri="{9D8B030D-6E8A-4147-A177-3AD203B41FA5}">
                      <a16:colId xmlns:a16="http://schemas.microsoft.com/office/drawing/2014/main" val="2350840458"/>
                    </a:ext>
                  </a:extLst>
                </a:gridCol>
              </a:tblGrid>
              <a:tr h="2912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kern="1200" dirty="0" err="1">
                          <a:solidFill>
                            <a:schemeClr val="tx1">
                              <a:lumMod val="65000"/>
                              <a:lumOff val="35000"/>
                            </a:schemeClr>
                          </a:solidFill>
                          <a:latin typeface="Montserrat" panose="02000505000000020004" pitchFamily="2" charset="0"/>
                          <a:ea typeface="+mn-ea"/>
                          <a:cs typeface="+mn-cs"/>
                        </a:rPr>
                        <a:t>Theme</a:t>
                      </a:r>
                      <a:endParaRPr lang="pt-PT" sz="1200" kern="1200" dirty="0">
                        <a:solidFill>
                          <a:schemeClr val="tx1">
                            <a:lumMod val="65000"/>
                            <a:lumOff val="35000"/>
                          </a:schemeClr>
                        </a:solidFill>
                        <a:latin typeface="Montserrat" panose="0200050500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dirty="0">
                          <a:solidFill>
                            <a:schemeClr val="tx1">
                              <a:lumMod val="65000"/>
                              <a:lumOff val="35000"/>
                            </a:schemeClr>
                          </a:solidFill>
                          <a:latin typeface="Montserrat" panose="02000505000000020004" pitchFamily="2" charset="0"/>
                        </a:rPr>
                        <a:t>Question</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pt-PT" sz="1200" dirty="0" err="1">
                          <a:solidFill>
                            <a:schemeClr val="tx1">
                              <a:lumMod val="65000"/>
                              <a:lumOff val="35000"/>
                            </a:schemeClr>
                          </a:solidFill>
                          <a:latin typeface="Montserrat" panose="02000505000000020004" pitchFamily="2" charset="0"/>
                        </a:rPr>
                        <a:t>Correct</a:t>
                      </a:r>
                      <a:r>
                        <a:rPr lang="pt-PT" sz="1200" dirty="0">
                          <a:solidFill>
                            <a:schemeClr val="tx1">
                              <a:lumMod val="65000"/>
                              <a:lumOff val="35000"/>
                            </a:schemeClr>
                          </a:solidFill>
                          <a:latin typeface="Montserrat" panose="02000505000000020004" pitchFamily="2" charset="0"/>
                        </a:rPr>
                        <a:t> </a:t>
                      </a:r>
                      <a:r>
                        <a:rPr lang="pt-PT" sz="1200" dirty="0" err="1">
                          <a:solidFill>
                            <a:schemeClr val="tx1">
                              <a:lumMod val="65000"/>
                              <a:lumOff val="35000"/>
                            </a:schemeClr>
                          </a:solidFill>
                          <a:latin typeface="Montserrat" panose="02000505000000020004" pitchFamily="2" charset="0"/>
                        </a:rPr>
                        <a:t>Answer</a:t>
                      </a: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596081791"/>
                  </a:ext>
                </a:extLst>
              </a:tr>
              <a:tr h="1013325">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Lack of Surveillance in Public Spaces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15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What are some alternative approaches to enhancing public safety in public spaces besides surveillance cameras?</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Alternative approaches to enhancing public safety in public spaces include increased community policing efforts, improved lighting and environmental design, and the implementation of crime prevention programs focused on addressing underlying social issues.</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98254730"/>
                  </a:ext>
                </a:extLst>
              </a:tr>
              <a:tr h="796066">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ontserrat" panose="02000505000000020004" pitchFamily="2" charset="0"/>
                          <a:cs typeface="Montserrat" panose="02000505000000020004" pitchFamily="2" charset="0"/>
                        </a:rPr>
                        <a:t>Lack of Surveillance in Public Spaces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15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How many surveillance cameras are estimated to be installed worldwide by the year 2025?</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It is estimated that there will be over 1 billion surveillance cameras installed worldwide by the year 2025, according to projections by IHS Markit.</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417593"/>
                  </a:ext>
                </a:extLst>
              </a:tr>
              <a:tr h="741743">
                <a:tc>
                  <a:txBody>
                    <a:bodyPr/>
                    <a:lstStyle/>
                    <a:p>
                      <a:pPr>
                        <a:lnSpc>
                          <a:spcPct val="115000"/>
                        </a:lnSpc>
                        <a:spcAft>
                          <a:spcPts val="800"/>
                        </a:spcAft>
                      </a:pPr>
                      <a:r>
                        <a:rPr lang="en-US" sz="1100" b="0" i="0" kern="1200" dirty="0">
                          <a:solidFill>
                            <a:schemeClr val="tx1">
                              <a:lumMod val="65000"/>
                              <a:lumOff val="35000"/>
                            </a:schemeClr>
                          </a:solidFill>
                          <a:effectLst/>
                          <a:latin typeface="Montserrat" panose="02000505000000020004" pitchFamily="2" charset="0"/>
                          <a:ea typeface="+mn-ea"/>
                          <a:cs typeface="+mn-cs"/>
                        </a:rPr>
                        <a:t>Lack of suitable green spaces for women and girls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Which 3 key elements  are important (for women and girls) for safe use of a neighborhood park?</a:t>
                      </a:r>
                      <a:r>
                        <a:rPr lang="en-US"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rPr>
                        <a:t>     </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1-well-lit paths; 2-feeling of safety and security; 3-good sight lines.</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6717635"/>
                  </a:ext>
                </a:extLst>
              </a:tr>
              <a:tr h="667957">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suitable green spaces for women and girls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What are the major threats to more inclusive and accessible parks for women and girls?</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1-lack of good paths 2-lack of good urban furniture; 3-neglected management of greenery 4/poor waste management.</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0168170"/>
                  </a:ext>
                </a:extLst>
              </a:tr>
              <a:tr h="752475">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suitable green spaces for women and girls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Which of these two statements are true ? a/ in the local Belgrade context, public spaces are made for cars not for people b/ in the local Belgrade context, women can use the green spaces in the equal way as man?</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Both are not true.</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7538045"/>
                  </a:ext>
                </a:extLst>
              </a:tr>
              <a:tr h="606455">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suitable green spaces for women and girls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At what time of the day women use the </a:t>
                      </a:r>
                      <a:r>
                        <a:rPr lang="en-US" sz="1100" b="1" i="0" kern="1200" dirty="0" err="1">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neighbourhood</a:t>
                      </a: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 parks the most?  </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Mostly during the day.</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92260715"/>
                  </a:ext>
                </a:extLst>
              </a:tr>
              <a:tr h="752475">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suitable green spaces for women and girls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1"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What are the consequences of not being able to find your place in the park, and spend quality time there?</a:t>
                      </a:r>
                      <a:endParaRPr lang="pt-PT" sz="1100" b="1"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Women and girls tend to stay more indoors.</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07704665"/>
                  </a:ext>
                </a:extLst>
              </a:tr>
            </a:tbl>
          </a:graphicData>
        </a:graphic>
      </p:graphicFrame>
    </p:spTree>
    <p:extLst>
      <p:ext uri="{BB962C8B-B14F-4D97-AF65-F5344CB8AC3E}">
        <p14:creationId xmlns:p14="http://schemas.microsoft.com/office/powerpoint/2010/main" val="14691265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A6B25798-C779-16E8-DB9B-9384467A779E}"/>
              </a:ext>
            </a:extLst>
          </p:cNvPr>
          <p:cNvGraphicFramePr>
            <a:graphicFrameLocks noGrp="1"/>
          </p:cNvGraphicFramePr>
          <p:nvPr>
            <p:extLst>
              <p:ext uri="{D42A27DB-BD31-4B8C-83A1-F6EECF244321}">
                <p14:modId xmlns:p14="http://schemas.microsoft.com/office/powerpoint/2010/main" val="3929226308"/>
              </p:ext>
            </p:extLst>
          </p:nvPr>
        </p:nvGraphicFramePr>
        <p:xfrm>
          <a:off x="504825" y="419459"/>
          <a:ext cx="11182350" cy="5744673"/>
        </p:xfrm>
        <a:graphic>
          <a:graphicData uri="http://schemas.openxmlformats.org/drawingml/2006/table">
            <a:tbl>
              <a:tblPr firstRow="1" bandRow="1">
                <a:tableStyleId>{5940675A-B579-460E-94D1-54222C63F5DA}</a:tableStyleId>
              </a:tblPr>
              <a:tblGrid>
                <a:gridCol w="2286000">
                  <a:extLst>
                    <a:ext uri="{9D8B030D-6E8A-4147-A177-3AD203B41FA5}">
                      <a16:colId xmlns:a16="http://schemas.microsoft.com/office/drawing/2014/main" val="4150198307"/>
                    </a:ext>
                  </a:extLst>
                </a:gridCol>
                <a:gridCol w="3629025">
                  <a:extLst>
                    <a:ext uri="{9D8B030D-6E8A-4147-A177-3AD203B41FA5}">
                      <a16:colId xmlns:a16="http://schemas.microsoft.com/office/drawing/2014/main" val="3826929980"/>
                    </a:ext>
                  </a:extLst>
                </a:gridCol>
                <a:gridCol w="5267325">
                  <a:extLst>
                    <a:ext uri="{9D8B030D-6E8A-4147-A177-3AD203B41FA5}">
                      <a16:colId xmlns:a16="http://schemas.microsoft.com/office/drawing/2014/main" val="2350840458"/>
                    </a:ext>
                  </a:extLst>
                </a:gridCol>
              </a:tblGrid>
              <a:tr h="2912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kern="1200" dirty="0" err="1">
                          <a:solidFill>
                            <a:schemeClr val="tx1">
                              <a:lumMod val="65000"/>
                              <a:lumOff val="35000"/>
                            </a:schemeClr>
                          </a:solidFill>
                          <a:latin typeface="Montserrat" panose="02000505000000020004" pitchFamily="2" charset="0"/>
                          <a:ea typeface="+mn-ea"/>
                          <a:cs typeface="+mn-cs"/>
                        </a:rPr>
                        <a:t>Theme</a:t>
                      </a:r>
                      <a:endParaRPr lang="pt-PT" sz="1200" kern="1200" dirty="0">
                        <a:solidFill>
                          <a:schemeClr val="tx1">
                            <a:lumMod val="65000"/>
                            <a:lumOff val="35000"/>
                          </a:schemeClr>
                        </a:solidFill>
                        <a:latin typeface="Montserrat" panose="0200050500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dirty="0">
                          <a:solidFill>
                            <a:schemeClr val="tx1">
                              <a:lumMod val="65000"/>
                              <a:lumOff val="35000"/>
                            </a:schemeClr>
                          </a:solidFill>
                          <a:latin typeface="Montserrat" panose="02000505000000020004" pitchFamily="2" charset="0"/>
                        </a:rPr>
                        <a:t>Question</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pt-PT" sz="1200" dirty="0" err="1">
                          <a:solidFill>
                            <a:schemeClr val="tx1">
                              <a:lumMod val="65000"/>
                              <a:lumOff val="35000"/>
                            </a:schemeClr>
                          </a:solidFill>
                          <a:latin typeface="Montserrat" panose="02000505000000020004" pitchFamily="2" charset="0"/>
                        </a:rPr>
                        <a:t>Correct</a:t>
                      </a:r>
                      <a:r>
                        <a:rPr lang="pt-PT" sz="1200" dirty="0">
                          <a:solidFill>
                            <a:schemeClr val="tx1">
                              <a:lumMod val="65000"/>
                              <a:lumOff val="35000"/>
                            </a:schemeClr>
                          </a:solidFill>
                          <a:latin typeface="Montserrat" panose="02000505000000020004" pitchFamily="2" charset="0"/>
                        </a:rPr>
                        <a:t> </a:t>
                      </a:r>
                      <a:r>
                        <a:rPr lang="pt-PT" sz="1200" dirty="0" err="1">
                          <a:solidFill>
                            <a:schemeClr val="tx1">
                              <a:lumMod val="65000"/>
                              <a:lumOff val="35000"/>
                            </a:schemeClr>
                          </a:solidFill>
                          <a:latin typeface="Montserrat" panose="02000505000000020004" pitchFamily="2" charset="0"/>
                        </a:rPr>
                        <a:t>Answer</a:t>
                      </a: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596081791"/>
                  </a:ext>
                </a:extLst>
              </a:tr>
              <a:tr h="837841">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suitable green spaces for women and girls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15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What are the general health impacts if the recreational opportunities in the parks are limited for women and girls?</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The risks of not moving enough and not spending enough time in the open air, leading to diverse cardiovascular deseases, mental problems, etc.</a:t>
                      </a:r>
                      <a:endParaRPr lang="pt-PT" sz="1100" b="0" i="0" kern="120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98254730"/>
                  </a:ext>
                </a:extLst>
              </a:tr>
              <a:tr h="796066">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suitable green spaces for women and girls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15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What are the obstacles to understand better the ingredients for gender-sensitive green public spaces planning?.</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Current planning practice is lacking initial research and understanding of women’s needs</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417593"/>
                  </a:ext>
                </a:extLst>
              </a:tr>
              <a:tr h="741743">
                <a:tc>
                  <a:txBody>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suitable green spaces for women and girls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15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What are the 3 most often expressed  fears of women and girls when it comes to using green infrastructure in the evening?.</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1.harassment and/or robbery 2.physical abuse 3.verbal abuse</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6717635"/>
                  </a:ext>
                </a:extLst>
              </a:tr>
              <a:tr h="667957">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suitable green spaces for women and girls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What are the natural features that can increase the quality of public spaces for both genders? (name at least two)</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1.well-shaded places with trees 2. well-maintened accessible lawns  3/proximity to water bodies if possible 4./planting of evergreens 5/ sheltered seating spaces</a:t>
                      </a:r>
                      <a:endParaRPr lang="pt-PT" sz="1100" b="0" i="0" kern="120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0168170"/>
                  </a:ext>
                </a:extLst>
              </a:tr>
              <a:tr h="752475">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suitable green spaces for women and girls</a:t>
                      </a: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p>
                      <a:pPr>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Why is there such a discrepancy between standardized solutions for park equipment and needs of women? </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The discrepancy is mostly a consequence of the fact that the designers of the park equipment were overwhelmingly men. </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7538045"/>
                  </a:ext>
                </a:extLst>
              </a:tr>
              <a:tr h="606455">
                <a:tc>
                  <a:txBody>
                    <a:bodyPr/>
                    <a:lstStyle/>
                    <a:p>
                      <a:pPr>
                        <a:lnSpc>
                          <a:spcPct val="107000"/>
                        </a:lnSpc>
                        <a:spcAft>
                          <a:spcPts val="800"/>
                        </a:spcAft>
                      </a:pPr>
                      <a:r>
                        <a:rPr lang="en-US" sz="1100" b="0" i="0" kern="1200" dirty="0">
                          <a:solidFill>
                            <a:schemeClr val="tx1">
                              <a:lumMod val="65000"/>
                              <a:lumOff val="35000"/>
                            </a:schemeClr>
                          </a:solidFill>
                          <a:effectLst/>
                          <a:latin typeface="Montserrat" panose="02000505000000020004" pitchFamily="2" charset="0"/>
                          <a:ea typeface="+mn-ea"/>
                          <a:cs typeface="+mn-cs"/>
                        </a:rPr>
                        <a:t>Lack of training and sensitivity in the police to deal with harassment</a:t>
                      </a:r>
                      <a:endParaRPr lang="pt-PT" sz="1100" b="0" i="0" kern="1200" dirty="0">
                        <a:solidFill>
                          <a:schemeClr val="tx1">
                            <a:lumMod val="65000"/>
                            <a:lumOff val="35000"/>
                          </a:schemeClr>
                        </a:solidFill>
                        <a:effectLst/>
                        <a:latin typeface="Montserrat" panose="02000505000000020004" pitchFamily="2" charset="0"/>
                        <a:ea typeface="+mn-ea"/>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What are the factors that must be present when making a decision in regard to sexual harassment/violence according to public bodies?  </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The factors are three and are the availability of independent evidence of the incident, the identification of a suspect who is a ‘credible criminal’, and the assessment that a complainant is ‘credible’.</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92260715"/>
                  </a:ext>
                </a:extLst>
              </a:tr>
              <a:tr h="752475">
                <a:tc>
                  <a:txBody>
                    <a:bodyPr/>
                    <a:lstStyle/>
                    <a:p>
                      <a:pPr>
                        <a:lnSpc>
                          <a:spcPct val="107000"/>
                        </a:lnSpc>
                        <a:spcAft>
                          <a:spcPts val="800"/>
                        </a:spcAft>
                      </a:pPr>
                      <a:r>
                        <a:rPr lang="en-US" sz="1100" b="0" i="0" kern="1200" dirty="0">
                          <a:solidFill>
                            <a:schemeClr val="tx1">
                              <a:lumMod val="65000"/>
                              <a:lumOff val="35000"/>
                            </a:schemeClr>
                          </a:solidFill>
                          <a:effectLst/>
                          <a:latin typeface="Montserrat" panose="02000505000000020004" pitchFamily="2" charset="0"/>
                          <a:ea typeface="+mn-ea"/>
                          <a:cs typeface="+mn-cs"/>
                        </a:rPr>
                        <a:t>Lack of training and sensitivity in the police to deal with harassment</a:t>
                      </a:r>
                      <a:endParaRPr lang="pt-PT" sz="1100" b="0" i="0" kern="1200" dirty="0">
                        <a:solidFill>
                          <a:schemeClr val="tx1">
                            <a:lumMod val="65000"/>
                            <a:lumOff val="35000"/>
                          </a:schemeClr>
                        </a:solidFill>
                        <a:effectLst/>
                        <a:latin typeface="Montserrat" panose="02000505000000020004" pitchFamily="2" charset="0"/>
                        <a:ea typeface="+mn-ea"/>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Do you think that not dealing effectively and promptly with cases of sexual harassment/violence will cause disappointment and problems in the mental health of the victim? </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Of course, yes and an example of that is the case with the three women in Cyprus who expressed disappointment that the competent extrajudicial mechanisms, as well as the police, did not deal promptly and effectively with their cases, which have been pending for a long time, with all that this implies for their mental state and their health, in general.</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07704665"/>
                  </a:ext>
                </a:extLst>
              </a:tr>
            </a:tbl>
          </a:graphicData>
        </a:graphic>
      </p:graphicFrame>
    </p:spTree>
    <p:extLst>
      <p:ext uri="{BB962C8B-B14F-4D97-AF65-F5344CB8AC3E}">
        <p14:creationId xmlns:p14="http://schemas.microsoft.com/office/powerpoint/2010/main" val="38106764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A6B25798-C779-16E8-DB9B-9384467A779E}"/>
              </a:ext>
            </a:extLst>
          </p:cNvPr>
          <p:cNvGraphicFramePr>
            <a:graphicFrameLocks noGrp="1"/>
          </p:cNvGraphicFramePr>
          <p:nvPr>
            <p:extLst>
              <p:ext uri="{D42A27DB-BD31-4B8C-83A1-F6EECF244321}">
                <p14:modId xmlns:p14="http://schemas.microsoft.com/office/powerpoint/2010/main" val="3117234822"/>
              </p:ext>
            </p:extLst>
          </p:nvPr>
        </p:nvGraphicFramePr>
        <p:xfrm>
          <a:off x="504825" y="419459"/>
          <a:ext cx="11182350" cy="6499312"/>
        </p:xfrm>
        <a:graphic>
          <a:graphicData uri="http://schemas.openxmlformats.org/drawingml/2006/table">
            <a:tbl>
              <a:tblPr firstRow="1" bandRow="1">
                <a:tableStyleId>{5940675A-B579-460E-94D1-54222C63F5DA}</a:tableStyleId>
              </a:tblPr>
              <a:tblGrid>
                <a:gridCol w="2286000">
                  <a:extLst>
                    <a:ext uri="{9D8B030D-6E8A-4147-A177-3AD203B41FA5}">
                      <a16:colId xmlns:a16="http://schemas.microsoft.com/office/drawing/2014/main" val="4150198307"/>
                    </a:ext>
                  </a:extLst>
                </a:gridCol>
                <a:gridCol w="3629025">
                  <a:extLst>
                    <a:ext uri="{9D8B030D-6E8A-4147-A177-3AD203B41FA5}">
                      <a16:colId xmlns:a16="http://schemas.microsoft.com/office/drawing/2014/main" val="3826929980"/>
                    </a:ext>
                  </a:extLst>
                </a:gridCol>
                <a:gridCol w="5267325">
                  <a:extLst>
                    <a:ext uri="{9D8B030D-6E8A-4147-A177-3AD203B41FA5}">
                      <a16:colId xmlns:a16="http://schemas.microsoft.com/office/drawing/2014/main" val="2350840458"/>
                    </a:ext>
                  </a:extLst>
                </a:gridCol>
              </a:tblGrid>
              <a:tr h="2912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kern="1200" dirty="0" err="1">
                          <a:solidFill>
                            <a:schemeClr val="tx1">
                              <a:lumMod val="65000"/>
                              <a:lumOff val="35000"/>
                            </a:schemeClr>
                          </a:solidFill>
                          <a:latin typeface="Montserrat" panose="02000505000000020004" pitchFamily="2" charset="0"/>
                          <a:ea typeface="+mn-ea"/>
                          <a:cs typeface="+mn-cs"/>
                        </a:rPr>
                        <a:t>Theme</a:t>
                      </a:r>
                      <a:endParaRPr lang="pt-PT" sz="1200" kern="1200" dirty="0">
                        <a:solidFill>
                          <a:schemeClr val="tx1">
                            <a:lumMod val="65000"/>
                            <a:lumOff val="35000"/>
                          </a:schemeClr>
                        </a:solidFill>
                        <a:latin typeface="Montserrat" panose="0200050500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dirty="0">
                          <a:solidFill>
                            <a:schemeClr val="tx1">
                              <a:lumMod val="65000"/>
                              <a:lumOff val="35000"/>
                            </a:schemeClr>
                          </a:solidFill>
                          <a:latin typeface="Montserrat" panose="02000505000000020004" pitchFamily="2" charset="0"/>
                        </a:rPr>
                        <a:t>Question</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pt-PT" sz="1200" dirty="0" err="1">
                          <a:solidFill>
                            <a:schemeClr val="tx1">
                              <a:lumMod val="65000"/>
                              <a:lumOff val="35000"/>
                            </a:schemeClr>
                          </a:solidFill>
                          <a:latin typeface="Montserrat" panose="02000505000000020004" pitchFamily="2" charset="0"/>
                        </a:rPr>
                        <a:t>Correct</a:t>
                      </a:r>
                      <a:r>
                        <a:rPr lang="pt-PT" sz="1200" dirty="0">
                          <a:solidFill>
                            <a:schemeClr val="tx1">
                              <a:lumMod val="65000"/>
                              <a:lumOff val="35000"/>
                            </a:schemeClr>
                          </a:solidFill>
                          <a:latin typeface="Montserrat" panose="02000505000000020004" pitchFamily="2" charset="0"/>
                        </a:rPr>
                        <a:t> </a:t>
                      </a:r>
                      <a:r>
                        <a:rPr lang="pt-PT" sz="1200" dirty="0" err="1">
                          <a:solidFill>
                            <a:schemeClr val="tx1">
                              <a:lumMod val="65000"/>
                              <a:lumOff val="35000"/>
                            </a:schemeClr>
                          </a:solidFill>
                          <a:latin typeface="Montserrat" panose="02000505000000020004" pitchFamily="2" charset="0"/>
                        </a:rPr>
                        <a:t>Answer</a:t>
                      </a: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596081791"/>
                  </a:ext>
                </a:extLst>
              </a:tr>
              <a:tr h="837841">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training and sensitivity in the police to deal with harassment</a:t>
                      </a:r>
                      <a:endParaRPr lang="pt-PT" sz="1100" b="0" i="0" kern="1200" dirty="0">
                        <a:solidFill>
                          <a:schemeClr val="tx1">
                            <a:lumMod val="65000"/>
                            <a:lumOff val="35000"/>
                          </a:schemeClr>
                        </a:solidFill>
                        <a:effectLst/>
                        <a:latin typeface="Montserrat" panose="02000505000000020004" pitchFamily="2" charset="0"/>
                        <a:ea typeface="+mn-ea"/>
                        <a:cs typeface="+mn-cs"/>
                      </a:endParaRPr>
                    </a:p>
                    <a:p>
                      <a:pPr marL="0" algn="l" defTabSz="914400" rtl="0" eaLnBrk="1" latinLnBrk="0" hangingPunct="1">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mn-ea"/>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What are the differences between sexual exploitation and sexual abuse? </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Sexual exploitation is defined as any actual or attempted abuse of a position of vulnerability, differential power, or trust, for sexual purposes whereas Sexual abuse means the actual or threatened physical intrusion of a sexual nature, whether by force or under unequal or coercive conditions.</a:t>
                      </a:r>
                      <a:r>
                        <a:rPr lang="en-US" sz="1100" b="0" i="0" kern="1200" dirty="0">
                          <a:solidFill>
                            <a:schemeClr val="tx1">
                              <a:lumMod val="65000"/>
                              <a:lumOff val="35000"/>
                            </a:schemeClr>
                          </a:solidFill>
                          <a:effectLst/>
                          <a:latin typeface="Montserrat Light" panose="00000400000000000000" pitchFamily="50" charset="0"/>
                          <a:ea typeface="Roboto" panose="02000000000000000000" pitchFamily="2" charset="0"/>
                          <a:cs typeface="+mn-cs"/>
                        </a:rPr>
                        <a:t> </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98254730"/>
                  </a:ext>
                </a:extLst>
              </a:tr>
              <a:tr h="837841">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training and sensitivity in the police to deal with harassment</a:t>
                      </a:r>
                      <a:endParaRPr lang="pt-PT" sz="1100" b="0" i="0" kern="1200" dirty="0">
                        <a:solidFill>
                          <a:schemeClr val="tx1">
                            <a:lumMod val="65000"/>
                            <a:lumOff val="35000"/>
                          </a:schemeClr>
                        </a:solidFill>
                        <a:effectLst/>
                        <a:latin typeface="Montserrat" panose="02000505000000020004" pitchFamily="2" charset="0"/>
                        <a:ea typeface="+mn-ea"/>
                        <a:cs typeface="+mn-cs"/>
                      </a:endParaRPr>
                    </a:p>
                    <a:p>
                      <a:pPr marL="0" algn="l" defTabSz="914400" rtl="0" eaLnBrk="1" latinLnBrk="0" hangingPunct="1">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mn-ea"/>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What is the range of reported policy cases in Cyprus approximately annually?</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In Cyprus (from 2010 to 2021) a </a:t>
                      </a:r>
                      <a:r>
                        <a:rPr lang="en-US" sz="1100" b="0" i="0" kern="1200" dirty="0" err="1">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a</a:t>
                      </a: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 range of 14 to 38 (reported to the police) incidents annually with an average value of 23.6 and, although it is one of the most serious offences in the Cypriot penal code, it has never undergone substantial criminological and legal analysis.</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99456698"/>
                  </a:ext>
                </a:extLst>
              </a:tr>
              <a:tr h="837841">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training and sensitivity in the police to deal with harassment</a:t>
                      </a:r>
                      <a:endParaRPr lang="pt-PT" sz="1100" b="0" i="0" kern="1200" dirty="0">
                        <a:solidFill>
                          <a:schemeClr val="tx1">
                            <a:lumMod val="65000"/>
                            <a:lumOff val="35000"/>
                          </a:schemeClr>
                        </a:solidFill>
                        <a:effectLst/>
                        <a:latin typeface="Montserrat" panose="02000505000000020004" pitchFamily="2" charset="0"/>
                        <a:ea typeface="+mn-ea"/>
                        <a:cs typeface="+mn-cs"/>
                      </a:endParaRPr>
                    </a:p>
                    <a:p>
                      <a:pPr marL="0" algn="l" defTabSz="914400" rtl="0" eaLnBrk="1" latinLnBrk="0" hangingPunct="1">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mn-ea"/>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How many different ways there have been observed in which offenders in Cyprus subdue rape victims? </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18 different tactics were detected. The most frequent is found to be the blows to the victim's face (39.2%), followed by the instances where the perpetrator </a:t>
                      </a:r>
                      <a:r>
                        <a:rPr lang="en-US" sz="1100" b="0" i="0" kern="1200" dirty="0" err="1">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immobilises</a:t>
                      </a: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 the victim with a strong grip (22.4%). Therefore it is important to acknowledge all and bear in mind that rape and sexual assault can take place in many forms and not only in ways it is “observable”.</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43797345"/>
                  </a:ext>
                </a:extLst>
              </a:tr>
              <a:tr h="796066">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training and sensitivity in the police to deal with harassment</a:t>
                      </a:r>
                      <a:endParaRPr lang="pt-PT" sz="1100" b="0" i="0" kern="1200" dirty="0">
                        <a:solidFill>
                          <a:schemeClr val="tx1">
                            <a:lumMod val="65000"/>
                            <a:lumOff val="35000"/>
                          </a:schemeClr>
                        </a:solidFill>
                        <a:effectLst/>
                        <a:latin typeface="Montserrat" panose="02000505000000020004" pitchFamily="2" charset="0"/>
                        <a:ea typeface="+mn-ea"/>
                        <a:cs typeface="+mn-cs"/>
                      </a:endParaRPr>
                    </a:p>
                    <a:p>
                      <a:pPr marL="0" algn="l" defTabSz="914400" rtl="0" eaLnBrk="1" latinLnBrk="0" hangingPunct="1">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mn-ea"/>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How does Amnesty International display Cyprus in terms of rape convictions?</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Following the case of a British teenager being brutally gang-raped by twelve men in the Cypriot holiday town of Ayia Napa Amnesty International displayed ‘classic attrition’ in Cyprus around rape convictions</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0417593"/>
                  </a:ext>
                </a:extLst>
              </a:tr>
              <a:tr h="741743">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training and sensitivity in the police to deal with harassment</a:t>
                      </a:r>
                      <a:endParaRPr lang="pt-PT" sz="1100" b="0" i="0" kern="1200" dirty="0">
                        <a:solidFill>
                          <a:schemeClr val="tx1">
                            <a:lumMod val="65000"/>
                            <a:lumOff val="35000"/>
                          </a:schemeClr>
                        </a:solidFill>
                        <a:effectLst/>
                        <a:latin typeface="Montserrat" panose="02000505000000020004" pitchFamily="2" charset="0"/>
                        <a:ea typeface="+mn-ea"/>
                        <a:cs typeface="+mn-cs"/>
                      </a:endParaRPr>
                    </a:p>
                    <a:p>
                      <a:pPr marL="0" algn="l" defTabSz="914400" rtl="0" eaLnBrk="1" latinLnBrk="0" hangingPunct="1">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mn-ea"/>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Since unfortunately, this is not something concerning Cyprus only, what is the percentage of women who haven’t reported rape to the police since they believed nothing could be done?</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A staggering </a:t>
                      </a: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hlinkClick r:id="rId2">
                            <a:extLst>
                              <a:ext uri="{A12FA001-AC4F-418D-AE19-62706E023703}">
                                <ahyp:hlinkClr xmlns:ahyp="http://schemas.microsoft.com/office/drawing/2018/hyperlinkcolor" val="tx"/>
                              </a:ext>
                            </a:extLst>
                          </a:hlinkClick>
                        </a:rPr>
                        <a:t>80% of women</a:t>
                      </a: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 who have been raped didn’t report these rapes to the police; they believed nothing could be done about them, and our broken criminal justice system tacitly reinforced this belief.</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 </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06717635"/>
                  </a:ext>
                </a:extLst>
              </a:tr>
              <a:tr h="667957">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training and sensitivity in the police to deal with harassment</a:t>
                      </a:r>
                      <a:endParaRPr lang="pt-PT" sz="1100" b="0" i="0" kern="1200" dirty="0">
                        <a:solidFill>
                          <a:schemeClr val="tx1">
                            <a:lumMod val="65000"/>
                            <a:lumOff val="35000"/>
                          </a:schemeClr>
                        </a:solidFill>
                        <a:effectLst/>
                        <a:latin typeface="Montserrat" panose="02000505000000020004" pitchFamily="2" charset="0"/>
                        <a:ea typeface="+mn-ea"/>
                        <a:cs typeface="+mn-cs"/>
                      </a:endParaRPr>
                    </a:p>
                    <a:p>
                      <a:pPr marL="0" algn="l" defTabSz="914400" rtl="0" eaLnBrk="1" latinLnBrk="0" hangingPunct="1">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mn-ea"/>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What are some of the factors that force a woman not to report sexual harassment? </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Most women do not report sexual harassment because of fear of retaliation, or because of concern that the issue will be dealt with ineffectively at best, or at worst ignored or covered up. Bystanders and witnesses rarely come forward and this leads to a culture of impunity for perpetrators.</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90168170"/>
                  </a:ext>
                </a:extLst>
              </a:tr>
              <a:tr h="752475">
                <a:tc>
                  <a:txBody>
                    <a:bodyPr/>
                    <a:lstStyle/>
                    <a:p>
                      <a:pPr>
                        <a:lnSpc>
                          <a:spcPct val="107000"/>
                        </a:lnSpc>
                        <a:spcAft>
                          <a:spcPts val="800"/>
                        </a:spcAft>
                      </a:pPr>
                      <a:endParaRPr lang="pt-PT" sz="1100" b="0" i="0" kern="1200" dirty="0">
                        <a:solidFill>
                          <a:schemeClr val="tx1">
                            <a:lumMod val="65000"/>
                            <a:lumOff val="35000"/>
                          </a:schemeClr>
                        </a:solidFill>
                        <a:effectLst/>
                        <a:latin typeface="Montserrat" panose="02000505000000020004" pitchFamily="2" charset="0"/>
                        <a:ea typeface="Calibri" panose="020F0502020204030204" pitchFamily="34" charset="0"/>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endParaRPr lang="pt-PT" sz="1100" b="0" i="0" kern="120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07704665"/>
                  </a:ext>
                </a:extLst>
              </a:tr>
            </a:tbl>
          </a:graphicData>
        </a:graphic>
      </p:graphicFrame>
    </p:spTree>
    <p:extLst>
      <p:ext uri="{BB962C8B-B14F-4D97-AF65-F5344CB8AC3E}">
        <p14:creationId xmlns:p14="http://schemas.microsoft.com/office/powerpoint/2010/main" val="21242536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A6B25798-C779-16E8-DB9B-9384467A779E}"/>
              </a:ext>
            </a:extLst>
          </p:cNvPr>
          <p:cNvGraphicFramePr>
            <a:graphicFrameLocks noGrp="1"/>
          </p:cNvGraphicFramePr>
          <p:nvPr>
            <p:extLst>
              <p:ext uri="{D42A27DB-BD31-4B8C-83A1-F6EECF244321}">
                <p14:modId xmlns:p14="http://schemas.microsoft.com/office/powerpoint/2010/main" val="3898807690"/>
              </p:ext>
            </p:extLst>
          </p:nvPr>
        </p:nvGraphicFramePr>
        <p:xfrm>
          <a:off x="504825" y="419459"/>
          <a:ext cx="11182350" cy="2132882"/>
        </p:xfrm>
        <a:graphic>
          <a:graphicData uri="http://schemas.openxmlformats.org/drawingml/2006/table">
            <a:tbl>
              <a:tblPr firstRow="1" bandRow="1">
                <a:tableStyleId>{5940675A-B579-460E-94D1-54222C63F5DA}</a:tableStyleId>
              </a:tblPr>
              <a:tblGrid>
                <a:gridCol w="2286000">
                  <a:extLst>
                    <a:ext uri="{9D8B030D-6E8A-4147-A177-3AD203B41FA5}">
                      <a16:colId xmlns:a16="http://schemas.microsoft.com/office/drawing/2014/main" val="4150198307"/>
                    </a:ext>
                  </a:extLst>
                </a:gridCol>
                <a:gridCol w="3629025">
                  <a:extLst>
                    <a:ext uri="{9D8B030D-6E8A-4147-A177-3AD203B41FA5}">
                      <a16:colId xmlns:a16="http://schemas.microsoft.com/office/drawing/2014/main" val="3826929980"/>
                    </a:ext>
                  </a:extLst>
                </a:gridCol>
                <a:gridCol w="5267325">
                  <a:extLst>
                    <a:ext uri="{9D8B030D-6E8A-4147-A177-3AD203B41FA5}">
                      <a16:colId xmlns:a16="http://schemas.microsoft.com/office/drawing/2014/main" val="2350840458"/>
                    </a:ext>
                  </a:extLst>
                </a:gridCol>
              </a:tblGrid>
              <a:tr h="2912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kern="1200" dirty="0" err="1">
                          <a:solidFill>
                            <a:schemeClr val="tx1">
                              <a:lumMod val="65000"/>
                              <a:lumOff val="35000"/>
                            </a:schemeClr>
                          </a:solidFill>
                          <a:latin typeface="Montserrat" panose="02000505000000020004" pitchFamily="2" charset="0"/>
                          <a:ea typeface="+mn-ea"/>
                          <a:cs typeface="+mn-cs"/>
                        </a:rPr>
                        <a:t>Theme</a:t>
                      </a:r>
                      <a:endParaRPr lang="pt-PT" sz="1200" kern="1200" dirty="0">
                        <a:solidFill>
                          <a:schemeClr val="tx1">
                            <a:lumMod val="65000"/>
                            <a:lumOff val="35000"/>
                          </a:schemeClr>
                        </a:solidFill>
                        <a:latin typeface="Montserrat" panose="02000505000000020004"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PT" sz="1200" dirty="0">
                          <a:solidFill>
                            <a:schemeClr val="tx1">
                              <a:lumMod val="65000"/>
                              <a:lumOff val="35000"/>
                            </a:schemeClr>
                          </a:solidFill>
                          <a:latin typeface="Montserrat" panose="02000505000000020004" pitchFamily="2" charset="0"/>
                        </a:rPr>
                        <a:t>Question</a:t>
                      </a: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pt-PT" sz="1200" dirty="0" err="1">
                          <a:solidFill>
                            <a:schemeClr val="tx1">
                              <a:lumMod val="65000"/>
                              <a:lumOff val="35000"/>
                            </a:schemeClr>
                          </a:solidFill>
                          <a:latin typeface="Montserrat" panose="02000505000000020004" pitchFamily="2" charset="0"/>
                        </a:rPr>
                        <a:t>Correct</a:t>
                      </a:r>
                      <a:r>
                        <a:rPr lang="pt-PT" sz="1200" dirty="0">
                          <a:solidFill>
                            <a:schemeClr val="tx1">
                              <a:lumMod val="65000"/>
                              <a:lumOff val="35000"/>
                            </a:schemeClr>
                          </a:solidFill>
                          <a:latin typeface="Montserrat" panose="02000505000000020004" pitchFamily="2" charset="0"/>
                        </a:rPr>
                        <a:t> </a:t>
                      </a:r>
                      <a:r>
                        <a:rPr lang="pt-PT" sz="1200" dirty="0" err="1">
                          <a:solidFill>
                            <a:schemeClr val="tx1">
                              <a:lumMod val="65000"/>
                              <a:lumOff val="35000"/>
                            </a:schemeClr>
                          </a:solidFill>
                          <a:latin typeface="Montserrat" panose="02000505000000020004" pitchFamily="2" charset="0"/>
                        </a:rPr>
                        <a:t>Answer</a:t>
                      </a:r>
                      <a:endParaRPr lang="pt-PT" sz="1200" dirty="0">
                        <a:solidFill>
                          <a:schemeClr val="tx1">
                            <a:lumMod val="65000"/>
                            <a:lumOff val="35000"/>
                          </a:schemeClr>
                        </a:solidFill>
                        <a:latin typeface="Montserrat" panose="02000505000000020004" pitchFamily="2"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596081791"/>
                  </a:ext>
                </a:extLst>
              </a:tr>
              <a:tr h="837841">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training and sensitivity in the police to deal with harassment</a:t>
                      </a:r>
                      <a:endParaRPr lang="pt-PT" sz="1100" b="0" i="0" kern="1200" dirty="0">
                        <a:solidFill>
                          <a:schemeClr val="tx1">
                            <a:lumMod val="65000"/>
                            <a:lumOff val="35000"/>
                          </a:schemeClr>
                        </a:solidFill>
                        <a:effectLst/>
                        <a:latin typeface="Montserrat" panose="02000505000000020004" pitchFamily="2" charset="0"/>
                        <a:ea typeface="+mn-ea"/>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What are some of the consequences and effects that have on women’s lives if they do not find support? </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Women do everything they can to prevent and stop harassment, but if they do not find a supportive environment, or help they either suffer in silence or quit their jobs.</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98254730"/>
                  </a:ext>
                </a:extLst>
              </a:tr>
              <a:tr h="837841">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b="0" i="0" kern="1200" dirty="0">
                          <a:solidFill>
                            <a:schemeClr val="tx1">
                              <a:lumMod val="65000"/>
                              <a:lumOff val="35000"/>
                            </a:schemeClr>
                          </a:solidFill>
                          <a:effectLst/>
                          <a:latin typeface="Montserrat" panose="02000505000000020004" pitchFamily="2" charset="0"/>
                          <a:ea typeface="+mn-ea"/>
                          <a:cs typeface="+mn-cs"/>
                        </a:rPr>
                        <a:t>Lack of training and sensitivity in the police to deal with harassment</a:t>
                      </a:r>
                      <a:endParaRPr lang="pt-PT" sz="1100" b="0" i="0" kern="1200" dirty="0">
                        <a:solidFill>
                          <a:schemeClr val="tx1">
                            <a:lumMod val="65000"/>
                            <a:lumOff val="35000"/>
                          </a:schemeClr>
                        </a:solidFill>
                        <a:effectLst/>
                        <a:latin typeface="Montserrat" panose="02000505000000020004" pitchFamily="2" charset="0"/>
                        <a:ea typeface="+mn-ea"/>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Has the fear of or actual violence increased during the pandemic for migrant women in regard to their family life?  </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07000"/>
                        </a:lnSpc>
                        <a:spcAft>
                          <a:spcPts val="800"/>
                        </a:spcAft>
                      </a:pP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In the research report published by the Center for Gender Equality and History some women </a:t>
                      </a:r>
                      <a:r>
                        <a:rPr lang="en-US" sz="1100" b="0" i="0" kern="1200" dirty="0" err="1">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refered</a:t>
                      </a: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 to violence within the family, as an increase of incidents was reported by civil </a:t>
                      </a:r>
                      <a:r>
                        <a:rPr lang="en-US" sz="1100" b="0" i="0" kern="1200" dirty="0" err="1">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organisations</a:t>
                      </a:r>
                      <a:r>
                        <a:rPr lang="en-US" sz="1100" b="0" i="0" kern="1200" dirty="0">
                          <a:solidFill>
                            <a:schemeClr val="tx1">
                              <a:lumMod val="65000"/>
                              <a:lumOff val="35000"/>
                            </a:schemeClr>
                          </a:solidFill>
                          <a:effectLst/>
                          <a:latin typeface="Montserrat Light" panose="00000400000000000000" pitchFamily="50" charset="0"/>
                          <a:ea typeface="Montserrat Light" panose="00000400000000000000" pitchFamily="50" charset="0"/>
                          <a:cs typeface="+mn-cs"/>
                        </a:rPr>
                        <a:t> since the beginning of the pandemic.</a:t>
                      </a:r>
                      <a:endParaRPr lang="pt-PT" sz="1100" b="0" i="0" kern="1200" dirty="0">
                        <a:solidFill>
                          <a:schemeClr val="tx1">
                            <a:lumMod val="65000"/>
                            <a:lumOff val="35000"/>
                          </a:schemeClr>
                        </a:solidFill>
                        <a:effectLst/>
                        <a:latin typeface="Montserrat Light" panose="00000400000000000000" pitchFamily="50" charset="0"/>
                        <a:ea typeface="Calibri" panose="020F0502020204030204" pitchFamily="34" charset="0"/>
                        <a:cs typeface="+mn-cs"/>
                      </a:endParaRPr>
                    </a:p>
                  </a:txBody>
                  <a:tcPr marL="68580" marR="68580"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99456698"/>
                  </a:ext>
                </a:extLst>
              </a:tr>
            </a:tbl>
          </a:graphicData>
        </a:graphic>
      </p:graphicFrame>
    </p:spTree>
    <p:extLst>
      <p:ext uri="{BB962C8B-B14F-4D97-AF65-F5344CB8AC3E}">
        <p14:creationId xmlns:p14="http://schemas.microsoft.com/office/powerpoint/2010/main" val="3431825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6176C32F-8F09-4C05-18EB-498CDA1D3C58}"/>
              </a:ext>
            </a:extLst>
          </p:cNvPr>
          <p:cNvSpPr/>
          <p:nvPr/>
        </p:nvSpPr>
        <p:spPr>
          <a:xfrm>
            <a:off x="-1" y="0"/>
            <a:ext cx="9108831"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pic>
        <p:nvPicPr>
          <p:cNvPr id="7" name="Gráfico 6">
            <a:extLst>
              <a:ext uri="{FF2B5EF4-FFF2-40B4-BE49-F238E27FC236}">
                <a16:creationId xmlns:a16="http://schemas.microsoft.com/office/drawing/2014/main" id="{09A073AC-7456-8F3F-3253-F3FD38B097A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
        <p:nvSpPr>
          <p:cNvPr id="8" name="TextBox 23">
            <a:extLst>
              <a:ext uri="{FF2B5EF4-FFF2-40B4-BE49-F238E27FC236}">
                <a16:creationId xmlns:a16="http://schemas.microsoft.com/office/drawing/2014/main" id="{A2238C4B-D1E7-060F-F687-7474DBCED3B6}"/>
              </a:ext>
            </a:extLst>
          </p:cNvPr>
          <p:cNvSpPr txBox="1"/>
          <p:nvPr/>
        </p:nvSpPr>
        <p:spPr>
          <a:xfrm>
            <a:off x="1450975" y="1946856"/>
            <a:ext cx="5173784" cy="523220"/>
          </a:xfrm>
          <a:prstGeom prst="rect">
            <a:avLst/>
          </a:prstGeom>
          <a:noFill/>
        </p:spPr>
        <p:txBody>
          <a:bodyPr wrap="square">
            <a:spAutoFit/>
          </a:bodyPr>
          <a:lstStyle/>
          <a:p>
            <a:pPr>
              <a:spcAft>
                <a:spcPts val="1200"/>
              </a:spcAft>
            </a:pPr>
            <a:r>
              <a:rPr lang="en-US" sz="2800" b="1" dirty="0">
                <a:solidFill>
                  <a:schemeClr val="bg1"/>
                </a:solidFill>
                <a:latin typeface="Montserrat" panose="02000505000000020004" pitchFamily="2" charset="0"/>
                <a:ea typeface="Roboto" panose="02000000000000000000" pitchFamily="2" charset="0"/>
                <a:cs typeface="Roboto" panose="02000000000000000000" pitchFamily="2" charset="0"/>
              </a:rPr>
              <a:t>TRAINER’S TOOLKIT</a:t>
            </a:r>
          </a:p>
        </p:txBody>
      </p:sp>
      <p:sp>
        <p:nvSpPr>
          <p:cNvPr id="11" name="TextBox 26">
            <a:extLst>
              <a:ext uri="{FF2B5EF4-FFF2-40B4-BE49-F238E27FC236}">
                <a16:creationId xmlns:a16="http://schemas.microsoft.com/office/drawing/2014/main" id="{60A67C7B-A1C2-AC19-8B37-47EF21D5BD7F}"/>
              </a:ext>
            </a:extLst>
          </p:cNvPr>
          <p:cNvSpPr txBox="1"/>
          <p:nvPr/>
        </p:nvSpPr>
        <p:spPr>
          <a:xfrm>
            <a:off x="1488619" y="2645673"/>
            <a:ext cx="4531326" cy="2616101"/>
          </a:xfrm>
          <a:prstGeom prst="rect">
            <a:avLst/>
          </a:prstGeom>
          <a:noFill/>
        </p:spPr>
        <p:txBody>
          <a:bodyPr wrap="square">
            <a:spAutoFit/>
          </a:bodyPr>
          <a:lstStyle/>
          <a:p>
            <a:r>
              <a:rPr lang="en-US" sz="1600" dirty="0">
                <a:solidFill>
                  <a:schemeClr val="bg1"/>
                </a:solidFill>
                <a:effectLst/>
                <a:latin typeface="Montserrat" pitchFamily="2" charset="0"/>
                <a:ea typeface="Roboto" panose="02000000000000000000" pitchFamily="2" charset="0"/>
                <a:cs typeface="Roboto" panose="02000000000000000000" pitchFamily="2" charset="0"/>
              </a:rPr>
              <a:t>This toolkit contains all the tools and support you need to implement this program in your organization:</a:t>
            </a:r>
          </a:p>
          <a:p>
            <a:endParaRPr lang="en-US" sz="1600" dirty="0">
              <a:solidFill>
                <a:schemeClr val="bg1"/>
              </a:solidFill>
              <a:latin typeface="Montserrat" pitchFamily="2" charset="0"/>
              <a:ea typeface="Roboto" panose="02000000000000000000" pitchFamily="2" charset="0"/>
              <a:cs typeface="Roboto" panose="02000000000000000000" pitchFamily="2" charset="0"/>
            </a:endParaRPr>
          </a:p>
          <a:p>
            <a:r>
              <a:rPr lang="en-US" b="1" dirty="0">
                <a:solidFill>
                  <a:schemeClr val="bg1"/>
                </a:solidFill>
                <a:effectLst/>
                <a:latin typeface="Montserrat" pitchFamily="2" charset="0"/>
                <a:ea typeface="Roboto" panose="02000000000000000000" pitchFamily="2" charset="0"/>
                <a:cs typeface="Roboto" panose="02000000000000000000" pitchFamily="2" charset="0"/>
              </a:rPr>
              <a:t>It contains:</a:t>
            </a:r>
          </a:p>
          <a:p>
            <a:endParaRPr lang="en-US" b="1" dirty="0">
              <a:solidFill>
                <a:schemeClr val="bg1"/>
              </a:solidFill>
              <a:effectLst/>
              <a:latin typeface="Montserrat" pitchFamily="2" charset="0"/>
              <a:ea typeface="Roboto" panose="02000000000000000000" pitchFamily="2" charset="0"/>
              <a:cs typeface="Roboto" panose="02000000000000000000" pitchFamily="2" charset="0"/>
            </a:endParaRPr>
          </a:p>
          <a:p>
            <a:pPr marL="285750" indent="-285750">
              <a:buFont typeface="Arial" panose="020B0604020202020204" pitchFamily="34" charset="0"/>
              <a:buChar char="•"/>
            </a:pPr>
            <a:r>
              <a:rPr lang="en-US" altLang="pt-PT" sz="1600" dirty="0">
                <a:solidFill>
                  <a:schemeClr val="bg1"/>
                </a:solidFill>
                <a:latin typeface="Montserrat" pitchFamily="2" charset="0"/>
                <a:ea typeface="Roboto" panose="02000000000000000000" pitchFamily="2" charset="0"/>
                <a:cs typeface="Roboto" panose="02000000000000000000" pitchFamily="2" charset="0"/>
              </a:rPr>
              <a:t>Pedagogical strategy </a:t>
            </a:r>
          </a:p>
          <a:p>
            <a:pPr marL="285750" indent="-285750">
              <a:buFont typeface="Arial" panose="020B0604020202020204" pitchFamily="34" charset="0"/>
              <a:buChar char="•"/>
            </a:pPr>
            <a:r>
              <a:rPr lang="en-US" altLang="pt-PT" sz="1600" dirty="0">
                <a:solidFill>
                  <a:schemeClr val="bg1"/>
                </a:solidFill>
                <a:latin typeface="Montserrat" pitchFamily="2" charset="0"/>
                <a:ea typeface="Roboto" panose="02000000000000000000" pitchFamily="2" charset="0"/>
                <a:cs typeface="Roboto" panose="02000000000000000000" pitchFamily="2" charset="0"/>
              </a:rPr>
              <a:t>Specifications and technical requirements </a:t>
            </a:r>
          </a:p>
          <a:p>
            <a:pPr marL="285750" indent="-285750">
              <a:buFont typeface="Arial" panose="020B0604020202020204" pitchFamily="34" charset="0"/>
              <a:buChar char="•"/>
            </a:pPr>
            <a:r>
              <a:rPr lang="en-US" sz="1600" dirty="0">
                <a:solidFill>
                  <a:schemeClr val="bg1"/>
                </a:solidFill>
                <a:latin typeface="Montserrat" pitchFamily="2" charset="0"/>
                <a:ea typeface="Roboto" panose="02000000000000000000" pitchFamily="2" charset="0"/>
                <a:cs typeface="Roboto" panose="02000000000000000000" pitchFamily="2" charset="0"/>
              </a:rPr>
              <a:t>Support materials</a:t>
            </a:r>
            <a:endParaRPr lang="pt-PT" sz="1600" dirty="0">
              <a:solidFill>
                <a:schemeClr val="bg1"/>
              </a:solidFill>
              <a:latin typeface="Montserrat" pitchFamily="2" charset="0"/>
              <a:ea typeface="Roboto" panose="02000000000000000000" pitchFamily="2" charset="0"/>
              <a:cs typeface="Roboto" panose="02000000000000000000" pitchFamily="2" charset="0"/>
            </a:endParaRPr>
          </a:p>
        </p:txBody>
      </p:sp>
      <p:pic>
        <p:nvPicPr>
          <p:cNvPr id="15" name="Imagem 14">
            <a:extLst>
              <a:ext uri="{FF2B5EF4-FFF2-40B4-BE49-F238E27FC236}">
                <a16:creationId xmlns:a16="http://schemas.microsoft.com/office/drawing/2014/main" id="{09A2FC88-D1BE-7EA8-A581-79E3F7BD391D}"/>
              </a:ext>
            </a:extLst>
          </p:cNvPr>
          <p:cNvPicPr>
            <a:picLocks noChangeAspect="1"/>
          </p:cNvPicPr>
          <p:nvPr/>
        </p:nvPicPr>
        <p:blipFill rotWithShape="1">
          <a:blip r:embed="rId4">
            <a:extLst>
              <a:ext uri="{28A0092B-C50C-407E-A947-70E740481C1C}">
                <a14:useLocalDpi xmlns:a14="http://schemas.microsoft.com/office/drawing/2010/main" val="0"/>
              </a:ext>
            </a:extLst>
          </a:blip>
          <a:srcRect t="17011"/>
          <a:stretch/>
        </p:blipFill>
        <p:spPr>
          <a:xfrm>
            <a:off x="7405850" y="1394329"/>
            <a:ext cx="3272131" cy="4069343"/>
          </a:xfrm>
          <a:prstGeom prst="rect">
            <a:avLst/>
          </a:prstGeom>
        </p:spPr>
      </p:pic>
    </p:spTree>
    <p:extLst>
      <p:ext uri="{BB962C8B-B14F-4D97-AF65-F5344CB8AC3E}">
        <p14:creationId xmlns:p14="http://schemas.microsoft.com/office/powerpoint/2010/main" val="23162460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rcador de Posição da Imagem 22">
            <a:extLst>
              <a:ext uri="{FF2B5EF4-FFF2-40B4-BE49-F238E27FC236}">
                <a16:creationId xmlns:a16="http://schemas.microsoft.com/office/drawing/2014/main" id="{22DD8539-5508-0C83-FBE4-BA6F5BC939B8}"/>
              </a:ext>
            </a:extLst>
          </p:cNvPr>
          <p:cNvPicPr>
            <a:picLocks noChangeAspect="1"/>
          </p:cNvPicPr>
          <p:nvPr/>
        </p:nvPicPr>
        <p:blipFill rotWithShape="1">
          <a:blip r:embed="rId2">
            <a:extLst>
              <a:ext uri="{28A0092B-C50C-407E-A947-70E740481C1C}">
                <a14:useLocalDpi xmlns:a14="http://schemas.microsoft.com/office/drawing/2010/main" val="0"/>
              </a:ext>
            </a:extLst>
          </a:blip>
          <a:srcRect t="24456" b="19294"/>
          <a:stretch/>
        </p:blipFill>
        <p:spPr>
          <a:xfrm>
            <a:off x="0" y="0"/>
            <a:ext cx="12192000" cy="6858000"/>
          </a:xfrm>
          <a:prstGeom prst="rect">
            <a:avLst/>
          </a:prstGeom>
        </p:spPr>
      </p:pic>
      <p:sp>
        <p:nvSpPr>
          <p:cNvPr id="4" name="TextBox 8">
            <a:extLst>
              <a:ext uri="{FF2B5EF4-FFF2-40B4-BE49-F238E27FC236}">
                <a16:creationId xmlns:a16="http://schemas.microsoft.com/office/drawing/2014/main" id="{0BA10990-B4E7-FA58-AA86-489C82C26847}"/>
              </a:ext>
            </a:extLst>
          </p:cNvPr>
          <p:cNvSpPr txBox="1"/>
          <p:nvPr/>
        </p:nvSpPr>
        <p:spPr>
          <a:xfrm>
            <a:off x="2144857" y="995553"/>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0">
                <a:solidFill>
                  <a:schemeClr val="bg1"/>
                </a:solidFill>
                <a:effectLst/>
                <a:latin typeface="Montserrat" panose="02000505000000020004" pitchFamily="2" charset="0"/>
                <a:ea typeface="Calibri" panose="020F0502020204030204" pitchFamily="34" charset="0"/>
                <a:cs typeface="Times New Roman" panose="02020603050405020304" pitchFamily="18" charset="0"/>
              </a:defRPr>
            </a:lvl1pPr>
          </a:lstStyle>
          <a:p>
            <a:pPr algn="ctr"/>
            <a:r>
              <a:rPr lang="en-US" sz="3200" b="1" dirty="0">
                <a:solidFill>
                  <a:srgbClr val="FF636C"/>
                </a:solidFill>
                <a:effectLst/>
                <a:latin typeface="Montserrat" pitchFamily="2" charset="0"/>
                <a:ea typeface="Roboto" panose="02000000000000000000" pitchFamily="2" charset="0"/>
                <a:cs typeface="Roboto" panose="02000000000000000000" pitchFamily="2" charset="0"/>
              </a:rPr>
              <a:t>Session 3</a:t>
            </a:r>
            <a:endParaRPr lang="en-US" sz="4800" b="1" dirty="0">
              <a:solidFill>
                <a:srgbClr val="FF636C"/>
              </a:solidFill>
              <a:latin typeface="Montserrat"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1817608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ela 11">
            <a:extLst>
              <a:ext uri="{FF2B5EF4-FFF2-40B4-BE49-F238E27FC236}">
                <a16:creationId xmlns:a16="http://schemas.microsoft.com/office/drawing/2014/main" id="{9366FB1E-C6E6-6B34-B7D3-34483DBDC00F}"/>
              </a:ext>
            </a:extLst>
          </p:cNvPr>
          <p:cNvGraphicFramePr>
            <a:graphicFrameLocks noGrp="1"/>
          </p:cNvGraphicFramePr>
          <p:nvPr>
            <p:extLst>
              <p:ext uri="{D42A27DB-BD31-4B8C-83A1-F6EECF244321}">
                <p14:modId xmlns:p14="http://schemas.microsoft.com/office/powerpoint/2010/main" val="4108006797"/>
              </p:ext>
            </p:extLst>
          </p:nvPr>
        </p:nvGraphicFramePr>
        <p:xfrm>
          <a:off x="723897" y="748753"/>
          <a:ext cx="10917377" cy="4498918"/>
        </p:xfrm>
        <a:graphic>
          <a:graphicData uri="http://schemas.openxmlformats.org/drawingml/2006/table">
            <a:tbl>
              <a:tblPr firstRow="1" bandRow="1">
                <a:tableStyleId>{5940675A-B579-460E-94D1-54222C63F5DA}</a:tableStyleId>
              </a:tblPr>
              <a:tblGrid>
                <a:gridCol w="791455">
                  <a:extLst>
                    <a:ext uri="{9D8B030D-6E8A-4147-A177-3AD203B41FA5}">
                      <a16:colId xmlns:a16="http://schemas.microsoft.com/office/drawing/2014/main" val="3706691288"/>
                    </a:ext>
                  </a:extLst>
                </a:gridCol>
                <a:gridCol w="1690487">
                  <a:extLst>
                    <a:ext uri="{9D8B030D-6E8A-4147-A177-3AD203B41FA5}">
                      <a16:colId xmlns:a16="http://schemas.microsoft.com/office/drawing/2014/main" val="2969434977"/>
                    </a:ext>
                  </a:extLst>
                </a:gridCol>
                <a:gridCol w="2028585">
                  <a:extLst>
                    <a:ext uri="{9D8B030D-6E8A-4147-A177-3AD203B41FA5}">
                      <a16:colId xmlns:a16="http://schemas.microsoft.com/office/drawing/2014/main" val="1674048010"/>
                    </a:ext>
                  </a:extLst>
                </a:gridCol>
                <a:gridCol w="1727975">
                  <a:extLst>
                    <a:ext uri="{9D8B030D-6E8A-4147-A177-3AD203B41FA5}">
                      <a16:colId xmlns:a16="http://schemas.microsoft.com/office/drawing/2014/main" val="3938699608"/>
                    </a:ext>
                  </a:extLst>
                </a:gridCol>
                <a:gridCol w="1559625">
                  <a:extLst>
                    <a:ext uri="{9D8B030D-6E8A-4147-A177-3AD203B41FA5}">
                      <a16:colId xmlns:a16="http://schemas.microsoft.com/office/drawing/2014/main" val="918943348"/>
                    </a:ext>
                  </a:extLst>
                </a:gridCol>
                <a:gridCol w="1559625">
                  <a:extLst>
                    <a:ext uri="{9D8B030D-6E8A-4147-A177-3AD203B41FA5}">
                      <a16:colId xmlns:a16="http://schemas.microsoft.com/office/drawing/2014/main" val="3428723793"/>
                    </a:ext>
                  </a:extLst>
                </a:gridCol>
                <a:gridCol w="1559625">
                  <a:extLst>
                    <a:ext uri="{9D8B030D-6E8A-4147-A177-3AD203B41FA5}">
                      <a16:colId xmlns:a16="http://schemas.microsoft.com/office/drawing/2014/main" val="3230893258"/>
                    </a:ext>
                  </a:extLst>
                </a:gridCol>
              </a:tblGrid>
              <a:tr h="426612">
                <a:tc gridSpan="7">
                  <a:txBody>
                    <a:bodyPr/>
                    <a:lstStyle/>
                    <a:p>
                      <a:r>
                        <a:rPr lang="en-GB" sz="1200" dirty="0">
                          <a:solidFill>
                            <a:schemeClr val="tx1">
                              <a:lumMod val="65000"/>
                              <a:lumOff val="35000"/>
                            </a:schemeClr>
                          </a:solidFill>
                          <a:latin typeface="Montserrat SemiBold" panose="00000700000000000000" pitchFamily="2" charset="0"/>
                        </a:rPr>
                        <a:t>SESSION PLAN – SESSION 3</a:t>
                      </a:r>
                    </a:p>
                    <a:p>
                      <a:pPr>
                        <a:lnSpc>
                          <a:spcPts val="1493"/>
                        </a:lnSpc>
                        <a:spcBef>
                          <a:spcPct val="0"/>
                        </a:spcBef>
                      </a:pPr>
                      <a:r>
                        <a:rPr lang="en-US" sz="1200" dirty="0">
                          <a:solidFill>
                            <a:schemeClr val="tx1">
                              <a:lumMod val="65000"/>
                              <a:lumOff val="35000"/>
                            </a:schemeClr>
                          </a:solidFill>
                          <a:latin typeface="Montserrat SemiBold" panose="00000700000000000000" pitchFamily="2" charset="0"/>
                          <a:ea typeface="Calibri" panose="020F0502020204030204" pitchFamily="34" charset="0"/>
                          <a:cs typeface="FreeSans"/>
                        </a:rPr>
                        <a:t>Specific Objective: </a:t>
                      </a:r>
                      <a:r>
                        <a:rPr lang="en-US" sz="1200" dirty="0">
                          <a:solidFill>
                            <a:schemeClr val="tx1">
                              <a:lumMod val="65000"/>
                              <a:lumOff val="35000"/>
                            </a:schemeClr>
                          </a:solidFill>
                          <a:latin typeface="Montserrat Light" panose="00000400000000000000" pitchFamily="2" charset="0"/>
                          <a:ea typeface="Calibri" panose="020F0502020204030204" pitchFamily="34" charset="0"/>
                          <a:cs typeface="FreeSans"/>
                        </a:rPr>
                        <a:t>Discuss the ideas presented by the trainees in the Gamified Learning Experience.</a:t>
                      </a:r>
                      <a:endParaRPr lang="en-US" sz="1200" dirty="0">
                        <a:solidFill>
                          <a:schemeClr val="tx1">
                            <a:lumMod val="65000"/>
                            <a:lumOff val="35000"/>
                          </a:schemeClr>
                        </a:solidFill>
                        <a:latin typeface="Montserrat Light" panose="00000400000000000000" pitchFamily="2"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en-GB"/>
                    </a:p>
                  </a:txBody>
                  <a:tcPr/>
                </a:tc>
                <a:tc hMerge="1">
                  <a:txBody>
                    <a:bodyPr/>
                    <a:lstStyle/>
                    <a:p>
                      <a:endParaRPr lang="en-GB" sz="1200" dirty="0">
                        <a:latin typeface="Montserrat Light" panose="00000400000000000000" pitchFamily="2" charset="0"/>
                      </a:endParaRPr>
                    </a:p>
                  </a:txBody>
                  <a:tcPr/>
                </a:tc>
                <a:tc hMerge="1">
                  <a:txBody>
                    <a:bodyPr/>
                    <a:lstStyle/>
                    <a:p>
                      <a:endParaRPr lang="en-GB" sz="1400" dirty="0">
                        <a:solidFill>
                          <a:srgbClr val="939393"/>
                        </a:solidFill>
                        <a:latin typeface="Montserrat SemiBold" panose="00000700000000000000" pitchFamily="2" charset="0"/>
                      </a:endParaRPr>
                    </a:p>
                  </a:txBody>
                  <a:tcPr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hMerge="1">
                  <a:txBody>
                    <a:bodyPr/>
                    <a:lstStyle/>
                    <a:p>
                      <a:endParaRPr lang="en-GB" sz="1400" dirty="0">
                        <a:solidFill>
                          <a:srgbClr val="939393"/>
                        </a:solidFill>
                        <a:latin typeface="Montserrat SemiBold" panose="00000700000000000000" pitchFamily="2" charset="0"/>
                      </a:endParaRPr>
                    </a:p>
                  </a:txBody>
                  <a:tcPr anchor="ctr">
                    <a:lnL w="12700" cap="flat" cmpd="sng" algn="ctr">
                      <a:solidFill>
                        <a:schemeClr val="bg1">
                          <a:lumMod val="85000"/>
                        </a:schemeClr>
                      </a:solidFill>
                      <a:prstDash val="solid"/>
                      <a:round/>
                      <a:headEnd type="none" w="med" len="med"/>
                      <a:tailEnd type="none" w="med" len="med"/>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hMerge="1">
                  <a:txBody>
                    <a:bodyPr/>
                    <a:lstStyle/>
                    <a:p>
                      <a:endParaRPr lang="en-GB"/>
                    </a:p>
                  </a:txBody>
                  <a:tcPr/>
                </a:tc>
                <a:tc hMerge="1">
                  <a:txBody>
                    <a:bodyPr/>
                    <a:lstStyle/>
                    <a:p>
                      <a:endParaRPr lang="en-GB" sz="1400" dirty="0">
                        <a:solidFill>
                          <a:srgbClr val="939393"/>
                        </a:solidFill>
                        <a:latin typeface="Montserrat SemiBold" panose="00000700000000000000" pitchFamily="2" charset="0"/>
                      </a:endParaRPr>
                    </a:p>
                  </a:txBody>
                  <a:tcPr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2022481187"/>
                  </a:ext>
                </a:extLst>
              </a:tr>
              <a:tr h="400228">
                <a:tc>
                  <a:txBody>
                    <a:bodyPr/>
                    <a:lstStyle/>
                    <a:p>
                      <a:pPr algn="ctr"/>
                      <a:r>
                        <a:rPr lang="en-GB" sz="1100" dirty="0">
                          <a:solidFill>
                            <a:schemeClr val="tx1">
                              <a:lumMod val="75000"/>
                              <a:lumOff val="25000"/>
                            </a:schemeClr>
                          </a:solidFill>
                          <a:latin typeface="Montserrat SemiBold" panose="00000700000000000000" pitchFamily="2" charset="0"/>
                        </a:rPr>
                        <a:t>Time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Themes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Contents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Methods &amp; Techniques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Resources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i="0" kern="1200" dirty="0">
                        <a:solidFill>
                          <a:schemeClr val="tx1">
                            <a:lumMod val="75000"/>
                            <a:lumOff val="25000"/>
                          </a:schemeClr>
                        </a:solidFill>
                        <a:effectLst/>
                        <a:latin typeface="Montserrat SemiBold" panose="00000700000000000000" pitchFamily="2" charset="0"/>
                        <a:ea typeface="+mn-ea"/>
                        <a:cs typeface="+mn-cs"/>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0" i="0" kern="1200" dirty="0">
                          <a:solidFill>
                            <a:schemeClr val="tx1">
                              <a:lumMod val="75000"/>
                              <a:lumOff val="25000"/>
                            </a:schemeClr>
                          </a:solidFill>
                          <a:effectLst/>
                          <a:latin typeface="Montserrat SemiBold" panose="00000700000000000000" pitchFamily="2" charset="0"/>
                          <a:ea typeface="+mn-ea"/>
                          <a:cs typeface="+mn-cs"/>
                        </a:rPr>
                        <a:t>Observations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3336062"/>
                  </a:ext>
                </a:extLst>
              </a:tr>
              <a:tr h="686105">
                <a:tc>
                  <a:txBody>
                    <a:bodyPr/>
                    <a:lstStyle/>
                    <a:p>
                      <a:pPr algn="ctr"/>
                      <a:r>
                        <a:rPr lang="en-GB" sz="1050" dirty="0">
                          <a:solidFill>
                            <a:schemeClr val="tx1">
                              <a:lumMod val="75000"/>
                              <a:lumOff val="25000"/>
                            </a:schemeClr>
                          </a:solidFill>
                          <a:latin typeface="Montserrat Light" panose="00000400000000000000" pitchFamily="2" charset="0"/>
                        </a:rPr>
                        <a:t>1h30</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Discuss the ideas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Voting the ideas presented for each problem.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Active Method - Brainstorming</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Computer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Projector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Course access (</a:t>
                      </a:r>
                      <a:r>
                        <a:rPr lang="en-US" sz="1050" b="0" dirty="0" err="1">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scorm</a:t>
                      </a: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 package)</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rowSpan="4">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1 chair per participant (10 +1)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Pedagogical Session Guide</a:t>
                      </a:r>
                      <a:b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b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(for the trainer)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All trainees must have access to the course at this point in the session. </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04743512"/>
                  </a:ext>
                </a:extLst>
              </a:tr>
              <a:tr h="686105">
                <a:tc>
                  <a:txBody>
                    <a:bodyPr/>
                    <a:lstStyle/>
                    <a:p>
                      <a:pPr algn="ctr"/>
                      <a:r>
                        <a:rPr lang="en-GB" sz="1050" dirty="0">
                          <a:solidFill>
                            <a:schemeClr val="tx1">
                              <a:lumMod val="75000"/>
                              <a:lumOff val="25000"/>
                            </a:schemeClr>
                          </a:solidFill>
                          <a:latin typeface="Montserrat Light" panose="00000400000000000000" pitchFamily="2" charset="0"/>
                        </a:rPr>
                        <a:t>15 min.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Coffee Break</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GB"/>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373219"/>
                  </a:ext>
                </a:extLst>
              </a:tr>
              <a:tr h="836190">
                <a:tc>
                  <a:txBody>
                    <a:bodyPr/>
                    <a:lstStyle/>
                    <a:p>
                      <a:pPr algn="ctr"/>
                      <a:r>
                        <a:rPr lang="en-GB" sz="1050" dirty="0">
                          <a:solidFill>
                            <a:schemeClr val="tx1">
                              <a:lumMod val="75000"/>
                              <a:lumOff val="25000"/>
                            </a:schemeClr>
                          </a:solidFill>
                          <a:latin typeface="Montserrat Light" panose="00000400000000000000" pitchFamily="2" charset="0"/>
                        </a:rPr>
                        <a:t>1 hour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Simulation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Debating the ideas presented for each problem.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Active Method - Simulation</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Board or 2 A2/A1 papers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GB"/>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i="1" dirty="0">
                        <a:solidFill>
                          <a:srgbClr val="939393"/>
                        </a:solidFill>
                        <a:effectLst/>
                        <a:highlight>
                          <a:srgbClr val="FFFF00"/>
                        </a:highligh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1386389"/>
                  </a:ext>
                </a:extLst>
              </a:tr>
              <a:tr h="836190">
                <a:tc>
                  <a:txBody>
                    <a:bodyPr/>
                    <a:lstStyle/>
                    <a:p>
                      <a:pPr algn="ctr"/>
                      <a:r>
                        <a:rPr lang="en-GB" sz="1050" dirty="0">
                          <a:solidFill>
                            <a:schemeClr val="tx1">
                              <a:lumMod val="75000"/>
                              <a:lumOff val="25000"/>
                            </a:schemeClr>
                          </a:solidFill>
                          <a:latin typeface="Montserrat Light" panose="00000400000000000000" pitchFamily="2" charset="0"/>
                        </a:rPr>
                        <a:t>1 hour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Conclusion / Closure of the activity</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rPr>
                        <a:t>Expository/ Demonstrative Affirmative Method</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4433531"/>
                  </a:ext>
                </a:extLst>
              </a:tr>
              <a:tr h="527723">
                <a:tc gridSpan="7">
                  <a:txBody>
                    <a:bodyPr/>
                    <a:lstStyle/>
                    <a:p>
                      <a:pPr marL="0" algn="l" defTabSz="914400" rtl="0" eaLnBrk="1" latinLnBrk="0" hangingPunct="1"/>
                      <a:r>
                        <a:rPr lang="en-GB" sz="1200" b="1" kern="1200" dirty="0">
                          <a:solidFill>
                            <a:schemeClr val="tx1">
                              <a:lumMod val="65000"/>
                              <a:lumOff val="35000"/>
                            </a:schemeClr>
                          </a:solidFill>
                          <a:effectLst/>
                          <a:latin typeface="Montserrat" panose="02000505000000020004" pitchFamily="2" charset="0"/>
                          <a:ea typeface="+mn-ea"/>
                          <a:cs typeface="+mn-cs"/>
                        </a:rPr>
                        <a:t>Total: 3 hour 45 minutes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highlight>
                          <a:srgbClr val="FFFF00"/>
                        </a:highligh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50" b="0" dirty="0">
                        <a:solidFill>
                          <a:srgbClr val="939393"/>
                        </a:solidFill>
                        <a:effectLst/>
                        <a:latin typeface="Montserrat Light" panose="00000400000000000000" pitchFamily="2" charset="0"/>
                        <a:ea typeface="Calibri" panose="020F0502020204030204" pitchFamily="34" charset="0"/>
                        <a:cs typeface="Times New Roman" panose="02020603050405020304" pitchFamily="18"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98940439"/>
                  </a:ext>
                </a:extLst>
              </a:tr>
            </a:tbl>
          </a:graphicData>
        </a:graphic>
      </p:graphicFrame>
    </p:spTree>
    <p:extLst>
      <p:ext uri="{BB962C8B-B14F-4D97-AF65-F5344CB8AC3E}">
        <p14:creationId xmlns:p14="http://schemas.microsoft.com/office/powerpoint/2010/main" val="30839540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215F3D40-94E3-D01D-AFFA-F79E86A789DE}"/>
              </a:ext>
            </a:extLst>
          </p:cNvPr>
          <p:cNvGraphicFramePr>
            <a:graphicFrameLocks noGrp="1"/>
          </p:cNvGraphicFramePr>
          <p:nvPr>
            <p:extLst>
              <p:ext uri="{D42A27DB-BD31-4B8C-83A1-F6EECF244321}">
                <p14:modId xmlns:p14="http://schemas.microsoft.com/office/powerpoint/2010/main" val="4157694769"/>
              </p:ext>
            </p:extLst>
          </p:nvPr>
        </p:nvGraphicFramePr>
        <p:xfrm>
          <a:off x="1457860" y="621406"/>
          <a:ext cx="9314915" cy="5421531"/>
        </p:xfrm>
        <a:graphic>
          <a:graphicData uri="http://schemas.openxmlformats.org/drawingml/2006/table">
            <a:tbl>
              <a:tblPr firstRow="1" firstCol="1" bandRow="1">
                <a:tableStyleId>{5C22544A-7EE6-4342-B048-85BDC9FD1C3A}</a:tableStyleId>
              </a:tblPr>
              <a:tblGrid>
                <a:gridCol w="776979">
                  <a:extLst>
                    <a:ext uri="{9D8B030D-6E8A-4147-A177-3AD203B41FA5}">
                      <a16:colId xmlns:a16="http://schemas.microsoft.com/office/drawing/2014/main" val="2658411465"/>
                    </a:ext>
                  </a:extLst>
                </a:gridCol>
                <a:gridCol w="8537936">
                  <a:extLst>
                    <a:ext uri="{9D8B030D-6E8A-4147-A177-3AD203B41FA5}">
                      <a16:colId xmlns:a16="http://schemas.microsoft.com/office/drawing/2014/main" val="3953770413"/>
                    </a:ext>
                  </a:extLst>
                </a:gridCol>
              </a:tblGrid>
              <a:tr h="494997">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lumMod val="65000"/>
                            <a:lumOff val="35000"/>
                          </a:schemeClr>
                        </a:solidFill>
                        <a:latin typeface="Montserrat SemiBold" panose="00000700000000000000" pitchFamily="2"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lumMod val="65000"/>
                              <a:lumOff val="35000"/>
                            </a:schemeClr>
                          </a:solidFill>
                          <a:latin typeface="Montserrat SemiBold" panose="00000700000000000000" pitchFamily="2" charset="0"/>
                          <a:ea typeface="+mn-ea"/>
                          <a:cs typeface="+mn-cs"/>
                        </a:rPr>
                        <a:t>Discuss the ideas &amp; Simulation</a:t>
                      </a:r>
                    </a:p>
                    <a:p>
                      <a:pPr algn="ctr">
                        <a:lnSpc>
                          <a:spcPct val="107000"/>
                        </a:lnSpc>
                        <a:spcAft>
                          <a:spcPts val="800"/>
                        </a:spcAft>
                      </a:pPr>
                      <a:r>
                        <a:rPr lang="en-US" sz="1000" kern="100" dirty="0">
                          <a:solidFill>
                            <a:schemeClr val="tx1">
                              <a:lumMod val="65000"/>
                              <a:lumOff val="35000"/>
                            </a:schemeClr>
                          </a:solidFill>
                          <a:effectLst/>
                          <a:latin typeface="Montserrat Light" panose="00000400000000000000" pitchFamily="50" charset="0"/>
                        </a:rPr>
                        <a:t> </a:t>
                      </a:r>
                      <a:endParaRPr lang="pt-PT" sz="1000" kern="100" dirty="0">
                        <a:solidFill>
                          <a:schemeClr val="tx1">
                            <a:lumMod val="65000"/>
                            <a:lumOff val="35000"/>
                          </a:schemeClr>
                        </a:solidFill>
                        <a:effectLst/>
                        <a:latin typeface="Montserrat Light" panose="00000400000000000000" pitchFamily="50" charset="0"/>
                        <a:ea typeface="Calibri" panose="020F0502020204030204" pitchFamily="34" charset="0"/>
                        <a:cs typeface="Times New Roman" panose="02020603050405020304" pitchFamily="18" charset="0"/>
                      </a:endParaRPr>
                    </a:p>
                  </a:txBody>
                  <a:tcPr marL="48637" marR="48637"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hMerge="1">
                  <a:txBody>
                    <a:bodyPr/>
                    <a:lstStyle/>
                    <a:p>
                      <a:endParaRPr lang="pt-PT"/>
                    </a:p>
                  </a:txBody>
                  <a:tcPr>
                    <a:lnL w="12700" cap="flat" cmpd="sng" algn="ctr">
                      <a:solidFill>
                        <a:schemeClr val="bg1">
                          <a:lumMod val="75000"/>
                        </a:schemeClr>
                      </a:solidFill>
                      <a:prstDash val="solid"/>
                      <a:round/>
                      <a:headEnd type="none" w="med" len="med"/>
                      <a:tailEnd type="none" w="med" len="med"/>
                    </a:lnL>
                  </a:tcPr>
                </a:tc>
                <a:extLst>
                  <a:ext uri="{0D108BD9-81ED-4DB2-BD59-A6C34878D82A}">
                    <a16:rowId xmlns:a16="http://schemas.microsoft.com/office/drawing/2014/main" val="3941232191"/>
                  </a:ext>
                </a:extLst>
              </a:tr>
              <a:tr h="1319123">
                <a:tc gridSpan="2">
                  <a:txBody>
                    <a:bodyPr/>
                    <a:lstStyle/>
                    <a:p>
                      <a:pPr algn="l">
                        <a:lnSpc>
                          <a:spcPct val="107000"/>
                        </a:lnSpc>
                        <a:spcAft>
                          <a:spcPts val="800"/>
                        </a:spcAft>
                      </a:pPr>
                      <a:endParaRPr lang="en-US" sz="10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p>
                      <a:pPr>
                        <a:spcAft>
                          <a:spcPts val="800"/>
                        </a:spcAft>
                      </a:pPr>
                      <a:r>
                        <a:rPr lang="en-US" sz="120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Description</a:t>
                      </a:r>
                      <a:br>
                        <a:rPr lang="en-US"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br>
                      <a:r>
                        <a:rPr lang="en-US" sz="1050" dirty="0">
                          <a:solidFill>
                            <a:schemeClr val="tx1">
                              <a:lumMod val="65000"/>
                              <a:lumOff val="35000"/>
                            </a:schemeClr>
                          </a:solidFill>
                          <a:latin typeface="Montserrat Light" panose="00000400000000000000" pitchFamily="2" charset="0"/>
                          <a:ea typeface="Calibri" panose="020F0502020204030204" pitchFamily="34" charset="0"/>
                          <a:cs typeface="Times New Roman" panose="02020603050405020304" pitchFamily="18" charset="0"/>
                        </a:rPr>
                        <a:t>First, the trainer should make sure that all trainees have already voted on the published ideas. If they haven't, they should do so now. Then the simulation begins.</a:t>
                      </a:r>
                    </a:p>
                    <a:p>
                      <a:pPr>
                        <a:spcAft>
                          <a:spcPts val="800"/>
                        </a:spcAft>
                      </a:pPr>
                      <a:r>
                        <a:rPr lang="en-US" sz="1050" dirty="0">
                          <a:solidFill>
                            <a:schemeClr val="tx1">
                              <a:lumMod val="65000"/>
                              <a:lumOff val="35000"/>
                            </a:schemeClr>
                          </a:solidFill>
                          <a:latin typeface="Montserrat Light" panose="00000400000000000000" pitchFamily="2" charset="0"/>
                          <a:ea typeface="Calibri" panose="020F0502020204030204" pitchFamily="34" charset="0"/>
                          <a:cs typeface="Times New Roman" panose="02020603050405020304" pitchFamily="18" charset="0"/>
                        </a:rPr>
                        <a:t>Simulation will be used in the form of a debate. It consists of trainees playing a role, raising public awareness, applying knowledge and reflecting on attitudes and values. Specifically, these simulations will be planned before they are presented. This method follows an "activist" learning style.</a:t>
                      </a:r>
                    </a:p>
                    <a:p>
                      <a:pPr algn="l">
                        <a:lnSpc>
                          <a:spcPct val="107000"/>
                        </a:lnSpc>
                        <a:spcAft>
                          <a:spcPts val="800"/>
                        </a:spcAft>
                      </a:pPr>
                      <a:r>
                        <a:rPr lang="en-US" sz="50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rPr>
                        <a:t> </a:t>
                      </a:r>
                      <a:endParaRPr lang="pt-PT" sz="50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hMerge="1">
                  <a:txBody>
                    <a:bodyPr/>
                    <a:lstStyle/>
                    <a:p>
                      <a:endParaRPr lang="pt-PT"/>
                    </a:p>
                  </a:txBody>
                  <a:tcPr>
                    <a:lnL w="12700" cap="flat" cmpd="sng" algn="ctr">
                      <a:solidFill>
                        <a:schemeClr val="bg1">
                          <a:lumMod val="75000"/>
                        </a:schemeClr>
                      </a:solidFill>
                      <a:prstDash val="solid"/>
                      <a:round/>
                      <a:headEnd type="none" w="med" len="med"/>
                      <a:tailEnd type="none" w="med" len="med"/>
                    </a:lnL>
                  </a:tcPr>
                </a:tc>
                <a:extLst>
                  <a:ext uri="{0D108BD9-81ED-4DB2-BD59-A6C34878D82A}">
                    <a16:rowId xmlns:a16="http://schemas.microsoft.com/office/drawing/2014/main" val="1302353970"/>
                  </a:ext>
                </a:extLst>
              </a:tr>
              <a:tr h="254421">
                <a:tc>
                  <a:txBody>
                    <a:bodyPr/>
                    <a:lstStyle/>
                    <a:p>
                      <a:pPr algn="ctr">
                        <a:lnSpc>
                          <a:spcPct val="107000"/>
                        </a:lnSpc>
                        <a:spcAft>
                          <a:spcPts val="800"/>
                        </a:spcAft>
                      </a:pPr>
                      <a:r>
                        <a:rPr lang="en-US"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Time</a:t>
                      </a:r>
                      <a:endParaRPr lang="pt-PT"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algn="ctr">
                        <a:lnSpc>
                          <a:spcPct val="107000"/>
                        </a:lnSpc>
                        <a:spcAft>
                          <a:spcPts val="800"/>
                        </a:spcAft>
                      </a:pPr>
                      <a:r>
                        <a:rPr lang="en-US"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Steps</a:t>
                      </a:r>
                      <a:endParaRPr lang="pt-PT" sz="1050" b="1"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567477359"/>
                  </a:ext>
                </a:extLst>
              </a:tr>
              <a:tr h="555628">
                <a:tc>
                  <a:txBody>
                    <a:bodyPr/>
                    <a:lstStyle/>
                    <a:p>
                      <a:pPr algn="ctr">
                        <a:lnSpc>
                          <a:spcPct val="107000"/>
                        </a:lnSpc>
                        <a:spcAft>
                          <a:spcPts val="800"/>
                        </a:spcAft>
                      </a:pPr>
                      <a:r>
                        <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1H10 min</a:t>
                      </a:r>
                    </a:p>
                  </a:txBody>
                  <a:tcPr marL="48637" marR="48637"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indent="-228600">
                        <a:spcAft>
                          <a:spcPts val="800"/>
                        </a:spcAft>
                        <a:buFont typeface="+mj-lt"/>
                        <a:buAutoNum type="arabicPeriod"/>
                      </a:pPr>
                      <a:r>
                        <a:rPr lang="en-US" sz="1050" b="1" kern="1200" dirty="0">
                          <a:solidFill>
                            <a:schemeClr val="tx1">
                              <a:lumMod val="65000"/>
                              <a:lumOff val="35000"/>
                            </a:schemeClr>
                          </a:solidFill>
                          <a:latin typeface="Montserrat Light" panose="00000400000000000000" pitchFamily="2" charset="0"/>
                          <a:ea typeface="Calibri" panose="020F0502020204030204" pitchFamily="34" charset="0"/>
                          <a:cs typeface="Times New Roman" panose="02020603050405020304" pitchFamily="18" charset="0"/>
                        </a:rPr>
                        <a:t>The learner enters the Gamified Learning Experience and identifies the situations with the most voted ideas, in each situation. Identify the authors (2) of these ideas. </a:t>
                      </a:r>
                    </a:p>
                    <a:p>
                      <a:pPr marL="228600" indent="-228600" algn="l">
                        <a:lnSpc>
                          <a:spcPct val="107000"/>
                        </a:lnSpc>
                        <a:spcAft>
                          <a:spcPts val="800"/>
                        </a:spcAft>
                        <a:buFont typeface="+mj-lt"/>
                        <a:buAutoNum type="arabicPeriod"/>
                      </a:pPr>
                      <a:endParaRPr lang="pt-PT" sz="1050" b="1" kern="1200" dirty="0">
                        <a:solidFill>
                          <a:schemeClr val="tx1">
                            <a:lumMod val="65000"/>
                            <a:lumOff val="35000"/>
                          </a:schemeClr>
                        </a:solidFill>
                        <a:latin typeface="Montserrat Light" panose="00000400000000000000"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590579096"/>
                  </a:ext>
                </a:extLst>
              </a:tr>
              <a:tr h="402687">
                <a:tc>
                  <a:txBody>
                    <a:bodyPr/>
                    <a:lstStyle/>
                    <a:p>
                      <a:pPr algn="ctr">
                        <a:lnSpc>
                          <a:spcPct val="107000"/>
                        </a:lnSpc>
                        <a:spcAft>
                          <a:spcPts val="800"/>
                        </a:spcAft>
                      </a:pPr>
                      <a:r>
                        <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10 min</a:t>
                      </a:r>
                    </a:p>
                  </a:txBody>
                  <a:tcPr marL="48637" marR="48637"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indent="-228600">
                        <a:spcAft>
                          <a:spcPts val="800"/>
                        </a:spcAft>
                        <a:buFont typeface="+mj-lt"/>
                        <a:buAutoNum type="arabicPeriod" startAt="2"/>
                      </a:pPr>
                      <a:r>
                        <a:rPr lang="en-US" sz="1050" b="1" kern="1200" dirty="0">
                          <a:solidFill>
                            <a:schemeClr val="tx1">
                              <a:lumMod val="65000"/>
                              <a:lumOff val="35000"/>
                            </a:schemeClr>
                          </a:solidFill>
                          <a:latin typeface="Montserrat Light" panose="00000400000000000000" pitchFamily="2" charset="0"/>
                          <a:ea typeface="Calibri" panose="020F0502020204030204" pitchFamily="34" charset="0"/>
                          <a:cs typeface="Times New Roman" panose="02020603050405020304" pitchFamily="18" charset="0"/>
                        </a:rPr>
                        <a:t>Ask the other trainees to stand behind the one they think has the best idea.</a:t>
                      </a:r>
                    </a:p>
                    <a:p>
                      <a:pPr marL="0" indent="0" algn="l">
                        <a:lnSpc>
                          <a:spcPct val="107000"/>
                        </a:lnSpc>
                        <a:spcAft>
                          <a:spcPts val="800"/>
                        </a:spcAft>
                        <a:buFont typeface="+mj-lt"/>
                        <a:buNone/>
                      </a:pPr>
                      <a:endParaRPr lang="pt-PT" sz="1050" b="1" kern="1200" dirty="0">
                        <a:solidFill>
                          <a:schemeClr val="tx1">
                            <a:lumMod val="65000"/>
                            <a:lumOff val="35000"/>
                          </a:schemeClr>
                        </a:solidFill>
                        <a:latin typeface="Montserrat Light" panose="00000400000000000000" pitchFamily="2" charset="0"/>
                        <a:ea typeface="+mn-ea"/>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305889244"/>
                  </a:ext>
                </a:extLst>
              </a:tr>
              <a:tr h="296290">
                <a:tc>
                  <a:txBody>
                    <a:bodyPr/>
                    <a:lstStyle/>
                    <a:p>
                      <a:pPr algn="ctr">
                        <a:lnSpc>
                          <a:spcPct val="107000"/>
                        </a:lnSpc>
                        <a:spcAft>
                          <a:spcPts val="800"/>
                        </a:spcAft>
                      </a:pPr>
                      <a:r>
                        <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10 min </a:t>
                      </a:r>
                    </a:p>
                  </a:txBody>
                  <a:tcPr marL="48637" marR="48637"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indent="-228600">
                        <a:spcAft>
                          <a:spcPts val="800"/>
                        </a:spcAft>
                        <a:buFont typeface="+mj-lt"/>
                        <a:buAutoNum type="arabicPeriod" startAt="3"/>
                      </a:pPr>
                      <a:r>
                        <a:rPr lang="en-US" sz="1050" b="1" kern="1200" dirty="0">
                          <a:solidFill>
                            <a:schemeClr val="tx1">
                              <a:lumMod val="65000"/>
                              <a:lumOff val="35000"/>
                            </a:schemeClr>
                          </a:solidFill>
                          <a:latin typeface="Montserrat Light" panose="00000400000000000000" pitchFamily="2" charset="0"/>
                          <a:ea typeface="Calibri" panose="020F0502020204030204" pitchFamily="34" charset="0"/>
                          <a:cs typeface="Times New Roman" panose="02020603050405020304" pitchFamily="18" charset="0"/>
                        </a:rPr>
                        <a:t>Once the groups are formed, the trainer explains the continuity of the activity.</a:t>
                      </a: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437046855"/>
                  </a:ext>
                </a:extLst>
              </a:tr>
              <a:tr h="375005">
                <a:tc>
                  <a:txBody>
                    <a:bodyPr/>
                    <a:lstStyle/>
                    <a:p>
                      <a:pPr algn="ctr">
                        <a:lnSpc>
                          <a:spcPct val="107000"/>
                        </a:lnSpc>
                        <a:spcAft>
                          <a:spcPts val="800"/>
                        </a:spcAft>
                      </a:pPr>
                      <a:r>
                        <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15 min</a:t>
                      </a:r>
                    </a:p>
                  </a:txBody>
                  <a:tcPr marL="48637" marR="48637"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indent="-228600">
                        <a:spcAft>
                          <a:spcPts val="800"/>
                        </a:spcAft>
                        <a:buFont typeface="+mj-lt"/>
                        <a:buAutoNum type="arabicPeriod" startAt="4"/>
                      </a:pPr>
                      <a:r>
                        <a:rPr lang="en-US" sz="1050" b="1" kern="1200" dirty="0">
                          <a:solidFill>
                            <a:schemeClr val="tx1">
                              <a:lumMod val="65000"/>
                              <a:lumOff val="35000"/>
                            </a:schemeClr>
                          </a:solidFill>
                          <a:latin typeface="Montserrat Light" panose="00000400000000000000" pitchFamily="2" charset="0"/>
                          <a:ea typeface="Calibri" panose="020F0502020204030204" pitchFamily="34" charset="0"/>
                          <a:cs typeface="Times New Roman" panose="02020603050405020304" pitchFamily="18" charset="0"/>
                        </a:rPr>
                        <a:t>Coffee Break. </a:t>
                      </a: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4177904816"/>
                  </a:ext>
                </a:extLst>
              </a:tr>
              <a:tr h="477640">
                <a:tc>
                  <a:txBody>
                    <a:bodyPr/>
                    <a:lstStyle/>
                    <a:p>
                      <a:pPr marL="0" algn="ctr" defTabSz="914400" rtl="0" eaLnBrk="1" latinLnBrk="0" hangingPunct="1">
                        <a:lnSpc>
                          <a:spcPct val="107000"/>
                        </a:lnSpc>
                        <a:spcAft>
                          <a:spcPts val="800"/>
                        </a:spcAft>
                      </a:pPr>
                      <a:r>
                        <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20 min</a:t>
                      </a: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indent="-228600">
                        <a:spcAft>
                          <a:spcPts val="800"/>
                        </a:spcAft>
                        <a:buFont typeface="+mj-lt"/>
                        <a:buAutoNum type="arabicPeriod" startAt="5"/>
                      </a:pPr>
                      <a:r>
                        <a:rPr lang="en-US" sz="1050" b="1" kern="1200" dirty="0">
                          <a:solidFill>
                            <a:schemeClr val="tx1">
                              <a:lumMod val="65000"/>
                              <a:lumOff val="35000"/>
                            </a:schemeClr>
                          </a:solidFill>
                          <a:latin typeface="Montserrat Light" panose="00000400000000000000" pitchFamily="2" charset="0"/>
                          <a:ea typeface="Calibri" panose="020F0502020204030204" pitchFamily="34" charset="0"/>
                          <a:cs typeface="Times New Roman" panose="02020603050405020304" pitchFamily="18" charset="0"/>
                        </a:rPr>
                        <a:t>The groups created earlier meet to identify the potential impact of their measures and the weaknesses of the opposing measure, so that they can refute it during the debate. </a:t>
                      </a: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597461004"/>
                  </a:ext>
                </a:extLst>
              </a:tr>
              <a:tr h="418418">
                <a:tc>
                  <a:txBody>
                    <a:bodyPr/>
                    <a:lstStyle/>
                    <a:p>
                      <a:pPr marL="0" algn="ctr" defTabSz="914400" rtl="0" eaLnBrk="1" latinLnBrk="0" hangingPunct="1">
                        <a:lnSpc>
                          <a:spcPct val="107000"/>
                        </a:lnSpc>
                        <a:spcAft>
                          <a:spcPts val="800"/>
                        </a:spcAft>
                      </a:pPr>
                      <a:r>
                        <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20 min</a:t>
                      </a: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marR="0" lvl="0" indent="-228600" algn="l" defTabSz="914400" rtl="0" eaLnBrk="1" fontAlgn="auto" latinLnBrk="0" hangingPunct="1">
                        <a:lnSpc>
                          <a:spcPct val="100000"/>
                        </a:lnSpc>
                        <a:spcBef>
                          <a:spcPts val="0"/>
                        </a:spcBef>
                        <a:spcAft>
                          <a:spcPts val="800"/>
                        </a:spcAft>
                        <a:buClrTx/>
                        <a:buSzTx/>
                        <a:buFont typeface="+mj-lt"/>
                        <a:buAutoNum type="arabicPeriod" startAt="6"/>
                        <a:tabLst/>
                        <a:defRPr/>
                      </a:pPr>
                      <a:r>
                        <a:rPr lang="en-US" sz="1050" b="1" kern="1200" dirty="0">
                          <a:solidFill>
                            <a:schemeClr val="tx1">
                              <a:lumMod val="65000"/>
                              <a:lumOff val="35000"/>
                            </a:schemeClr>
                          </a:solidFill>
                          <a:latin typeface="Montserrat Light" panose="00000400000000000000" pitchFamily="2" charset="0"/>
                          <a:ea typeface="Calibri" panose="020F0502020204030204" pitchFamily="34" charset="0"/>
                          <a:cs typeface="Times New Roman" panose="02020603050405020304" pitchFamily="18" charset="0"/>
                        </a:rPr>
                        <a:t>Each group must choose a spokesperson to present their ideas against the other team's spokesperson.</a:t>
                      </a:r>
                    </a:p>
                    <a:p>
                      <a:pPr marL="228600" indent="-228600">
                        <a:spcAft>
                          <a:spcPts val="800"/>
                        </a:spcAft>
                        <a:buFont typeface="+mj-lt"/>
                        <a:buAutoNum type="arabicPeriod" startAt="6"/>
                      </a:pPr>
                      <a:endParaRPr lang="en-US" sz="1050" b="1" kern="1200" dirty="0">
                        <a:solidFill>
                          <a:schemeClr val="tx1">
                            <a:lumMod val="65000"/>
                            <a:lumOff val="35000"/>
                          </a:schemeClr>
                        </a:solidFill>
                        <a:latin typeface="Montserrat Light" panose="00000400000000000000" pitchFamily="2" charset="0"/>
                        <a:ea typeface="Calibri" panose="020F0502020204030204" pitchFamily="34" charset="0"/>
                        <a:cs typeface="Times New Roman" panose="02020603050405020304" pitchFamily="18" charset="0"/>
                      </a:endParaRP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681992494"/>
                  </a:ext>
                </a:extLst>
              </a:tr>
              <a:tr h="695790">
                <a:tc>
                  <a:txBody>
                    <a:bodyPr/>
                    <a:lstStyle/>
                    <a:p>
                      <a:pPr marL="0" indent="0" algn="ctr" defTabSz="914400" rtl="0" eaLnBrk="1" latinLnBrk="0" hangingPunct="1">
                        <a:lnSpc>
                          <a:spcPct val="107000"/>
                        </a:lnSpc>
                        <a:spcAft>
                          <a:spcPts val="800"/>
                        </a:spcAft>
                        <a:buFont typeface="+mj-lt"/>
                        <a:buNone/>
                      </a:pPr>
                      <a:r>
                        <a:rPr lang="pt-PT" sz="1050" b="0" kern="1200" dirty="0">
                          <a:solidFill>
                            <a:schemeClr val="tx1">
                              <a:lumMod val="65000"/>
                              <a:lumOff val="35000"/>
                            </a:schemeClr>
                          </a:solidFill>
                          <a:effectLst/>
                          <a:latin typeface="Montserrat" panose="02000505000000020004" pitchFamily="2" charset="0"/>
                          <a:ea typeface="+mn-ea"/>
                          <a:cs typeface="Times New Roman" panose="02020603050405020304" pitchFamily="18" charset="0"/>
                        </a:rPr>
                        <a:t>20 min</a:t>
                      </a: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228600" marR="0" lvl="0" indent="-228600" algn="l" defTabSz="914400" rtl="0" eaLnBrk="1" fontAlgn="auto" latinLnBrk="0" hangingPunct="1">
                        <a:lnSpc>
                          <a:spcPct val="100000"/>
                        </a:lnSpc>
                        <a:spcBef>
                          <a:spcPts val="0"/>
                        </a:spcBef>
                        <a:spcAft>
                          <a:spcPts val="800"/>
                        </a:spcAft>
                        <a:buClrTx/>
                        <a:buSzTx/>
                        <a:buFont typeface="+mj-lt"/>
                        <a:buAutoNum type="arabicPeriod" startAt="7"/>
                        <a:tabLst/>
                        <a:defRPr/>
                      </a:pPr>
                      <a:r>
                        <a:rPr lang="en-US" sz="1050" b="1" kern="1200" dirty="0">
                          <a:solidFill>
                            <a:schemeClr val="tx1">
                              <a:lumMod val="65000"/>
                              <a:lumOff val="35000"/>
                            </a:schemeClr>
                          </a:solidFill>
                          <a:latin typeface="Montserrat Light" panose="00000400000000000000" pitchFamily="2" charset="0"/>
                          <a:ea typeface="Calibri" panose="020F0502020204030204" pitchFamily="34" charset="0"/>
                          <a:cs typeface="Times New Roman" panose="02020603050405020304" pitchFamily="18" charset="0"/>
                        </a:rPr>
                        <a:t>The trainer will mediate the debate and write down the pros and cons of the different groups.</a:t>
                      </a:r>
                    </a:p>
                  </a:txBody>
                  <a:tcPr marL="48637" marR="48637"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112724542"/>
                  </a:ext>
                </a:extLst>
              </a:tr>
            </a:tbl>
          </a:graphicData>
        </a:graphic>
      </p:graphicFrame>
    </p:spTree>
    <p:extLst>
      <p:ext uri="{BB962C8B-B14F-4D97-AF65-F5344CB8AC3E}">
        <p14:creationId xmlns:p14="http://schemas.microsoft.com/office/powerpoint/2010/main" val="37064497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a 1">
            <a:extLst>
              <a:ext uri="{FF2B5EF4-FFF2-40B4-BE49-F238E27FC236}">
                <a16:creationId xmlns:a16="http://schemas.microsoft.com/office/drawing/2014/main" id="{ABA6D946-5EAA-88D2-E684-3961F947DBF8}"/>
              </a:ext>
            </a:extLst>
          </p:cNvPr>
          <p:cNvGraphicFramePr>
            <a:graphicFrameLocks noGrp="1"/>
          </p:cNvGraphicFramePr>
          <p:nvPr>
            <p:extLst>
              <p:ext uri="{D42A27DB-BD31-4B8C-83A1-F6EECF244321}">
                <p14:modId xmlns:p14="http://schemas.microsoft.com/office/powerpoint/2010/main" val="203977704"/>
              </p:ext>
            </p:extLst>
          </p:nvPr>
        </p:nvGraphicFramePr>
        <p:xfrm>
          <a:off x="1540991" y="532251"/>
          <a:ext cx="9110018" cy="1394231"/>
        </p:xfrm>
        <a:graphic>
          <a:graphicData uri="http://schemas.openxmlformats.org/drawingml/2006/table">
            <a:tbl>
              <a:tblPr firstRow="1" firstCol="1" bandRow="1">
                <a:tableStyleId>{5C22544A-7EE6-4342-B048-85BDC9FD1C3A}</a:tableStyleId>
              </a:tblPr>
              <a:tblGrid>
                <a:gridCol w="9110018">
                  <a:extLst>
                    <a:ext uri="{9D8B030D-6E8A-4147-A177-3AD203B41FA5}">
                      <a16:colId xmlns:a16="http://schemas.microsoft.com/office/drawing/2014/main" val="939796375"/>
                    </a:ext>
                  </a:extLst>
                </a:gridCol>
              </a:tblGrid>
              <a:tr h="6747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0" dirty="0">
                          <a:solidFill>
                            <a:schemeClr val="tx1">
                              <a:lumMod val="65000"/>
                              <a:lumOff val="35000"/>
                            </a:schemeClr>
                          </a:solidFill>
                          <a:effectLst/>
                          <a:latin typeface="Montserrat SemiBold" panose="00000700000000000000" pitchFamily="2" charset="0"/>
                          <a:ea typeface="Calibri" panose="020F0502020204030204" pitchFamily="34" charset="0"/>
                          <a:cs typeface="Times New Roman" panose="02020603050405020304" pitchFamily="18" charset="0"/>
                        </a:rPr>
                        <a:t>Conclusion / Closure of the activity</a:t>
                      </a:r>
                    </a:p>
                  </a:txBody>
                  <a:tcPr marL="38373" marR="38373" marT="0" marB="0" anchor="ctr">
                    <a:lnB w="12700" cap="flat" cmpd="sng" algn="ctr">
                      <a:solidFill>
                        <a:schemeClr val="bg1">
                          <a:lumMod val="8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96974491"/>
                  </a:ext>
                </a:extLst>
              </a:tr>
              <a:tr h="7194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lumMod val="65000"/>
                              <a:lumOff val="35000"/>
                            </a:schemeClr>
                          </a:solidFill>
                          <a:effectLst/>
                          <a:latin typeface="Montserrat" panose="02000505000000020004" pitchFamily="2" charset="0"/>
                          <a:cs typeface="Times New Roman" panose="02020603050405020304" pitchFamily="18" charset="0"/>
                        </a:rPr>
                        <a:t>Description</a:t>
                      </a:r>
                      <a:br>
                        <a:rPr lang="en-US" sz="1050" b="0" kern="1200" dirty="0">
                          <a:solidFill>
                            <a:schemeClr val="tx1">
                              <a:lumMod val="65000"/>
                              <a:lumOff val="35000"/>
                            </a:schemeClr>
                          </a:solidFill>
                          <a:effectLst/>
                          <a:latin typeface="Montserrat Light" panose="00000400000000000000" pitchFamily="2" charset="0"/>
                          <a:cs typeface="Times New Roman" panose="02020603050405020304" pitchFamily="18" charset="0"/>
                        </a:rPr>
                      </a:br>
                      <a:r>
                        <a:rPr lang="en-US" sz="1050" dirty="0">
                          <a:solidFill>
                            <a:schemeClr val="tx1">
                              <a:lumMod val="65000"/>
                              <a:lumOff val="35000"/>
                            </a:schemeClr>
                          </a:solidFill>
                          <a:latin typeface="Montserrat Light" panose="00000400000000000000" pitchFamily="2" charset="0"/>
                          <a:ea typeface="Calibri" panose="020F0502020204030204" pitchFamily="34" charset="0"/>
                          <a:cs typeface="Times New Roman" panose="02020603050405020304" pitchFamily="18" charset="0"/>
                        </a:rPr>
                        <a:t>To close the sessions, the trainer should give a short speech in the form of a "lesson learned" about the importance of young people's participation in a city's decisions.</a:t>
                      </a:r>
                      <a:endParaRPr lang="pt-PT" sz="1050" b="0" kern="1200" dirty="0">
                        <a:solidFill>
                          <a:schemeClr val="tx1">
                            <a:lumMod val="65000"/>
                            <a:lumOff val="35000"/>
                          </a:schemeClr>
                        </a:solidFill>
                        <a:effectLst/>
                        <a:latin typeface="Montserrat Light" panose="00000400000000000000" pitchFamily="2" charset="0"/>
                        <a:ea typeface="+mn-ea"/>
                        <a:cs typeface="Times New Roman" panose="02020603050405020304" pitchFamily="18" charset="0"/>
                      </a:endParaRPr>
                    </a:p>
                  </a:txBody>
                  <a:tcPr marL="38373" marR="38373" marT="0" marB="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79797990"/>
                  </a:ext>
                </a:extLst>
              </a:tr>
            </a:tbl>
          </a:graphicData>
        </a:graphic>
      </p:graphicFrame>
    </p:spTree>
    <p:extLst>
      <p:ext uri="{BB962C8B-B14F-4D97-AF65-F5344CB8AC3E}">
        <p14:creationId xmlns:p14="http://schemas.microsoft.com/office/powerpoint/2010/main" val="26895898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rcador de Posição da Imagem 22">
            <a:extLst>
              <a:ext uri="{FF2B5EF4-FFF2-40B4-BE49-F238E27FC236}">
                <a16:creationId xmlns:a16="http://schemas.microsoft.com/office/drawing/2014/main" id="{22DD8539-5508-0C83-FBE4-BA6F5BC939B8}"/>
              </a:ext>
            </a:extLst>
          </p:cNvPr>
          <p:cNvPicPr>
            <a:picLocks noChangeAspect="1"/>
          </p:cNvPicPr>
          <p:nvPr/>
        </p:nvPicPr>
        <p:blipFill rotWithShape="1">
          <a:blip r:embed="rId2">
            <a:extLst>
              <a:ext uri="{28A0092B-C50C-407E-A947-70E740481C1C}">
                <a14:useLocalDpi xmlns:a14="http://schemas.microsoft.com/office/drawing/2010/main" val="0"/>
              </a:ext>
            </a:extLst>
          </a:blip>
          <a:srcRect t="24456" b="19294"/>
          <a:stretch/>
        </p:blipFill>
        <p:spPr>
          <a:xfrm>
            <a:off x="0" y="0"/>
            <a:ext cx="12192000" cy="6858000"/>
          </a:xfrm>
          <a:prstGeom prst="rect">
            <a:avLst/>
          </a:prstGeom>
        </p:spPr>
      </p:pic>
      <p:sp>
        <p:nvSpPr>
          <p:cNvPr id="4" name="TextBox 8">
            <a:extLst>
              <a:ext uri="{FF2B5EF4-FFF2-40B4-BE49-F238E27FC236}">
                <a16:creationId xmlns:a16="http://schemas.microsoft.com/office/drawing/2014/main" id="{0BA10990-B4E7-FA58-AA86-489C82C26847}"/>
              </a:ext>
            </a:extLst>
          </p:cNvPr>
          <p:cNvSpPr txBox="1"/>
          <p:nvPr/>
        </p:nvSpPr>
        <p:spPr>
          <a:xfrm>
            <a:off x="2144857" y="995553"/>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1">
                <a:solidFill>
                  <a:srgbClr val="FF636C"/>
                </a:solidFill>
                <a:effectLst/>
                <a:latin typeface="Montserrat" pitchFamily="2" charset="0"/>
                <a:ea typeface="Roboto" panose="02000000000000000000" pitchFamily="2" charset="0"/>
                <a:cs typeface="Roboto" panose="02000000000000000000" pitchFamily="2" charset="0"/>
              </a:defRPr>
            </a:lvl1pPr>
          </a:lstStyle>
          <a:p>
            <a:r>
              <a:rPr lang="en-US" altLang="pt-PT" dirty="0"/>
              <a:t>INTERACTIVE FLIPBOOK</a:t>
            </a:r>
            <a:endParaRPr lang="en-US" dirty="0"/>
          </a:p>
        </p:txBody>
      </p:sp>
    </p:spTree>
    <p:extLst>
      <p:ext uri="{BB962C8B-B14F-4D97-AF65-F5344CB8AC3E}">
        <p14:creationId xmlns:p14="http://schemas.microsoft.com/office/powerpoint/2010/main" val="15422364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a:extLst>
              <a:ext uri="{FF2B5EF4-FFF2-40B4-BE49-F238E27FC236}">
                <a16:creationId xmlns:a16="http://schemas.microsoft.com/office/drawing/2014/main" id="{27B17C87-3E9E-D83C-DC2D-611FBCCA68DC}"/>
              </a:ext>
            </a:extLst>
          </p:cNvPr>
          <p:cNvSpPr/>
          <p:nvPr/>
        </p:nvSpPr>
        <p:spPr>
          <a:xfrm>
            <a:off x="0" y="1299442"/>
            <a:ext cx="291101" cy="4633767"/>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solidFill>
                <a:srgbClr val="FF636C"/>
              </a:solidFill>
            </a:endParaRPr>
          </a:p>
        </p:txBody>
      </p:sp>
      <p:pic>
        <p:nvPicPr>
          <p:cNvPr id="7" name="Gráfico 6">
            <a:extLst>
              <a:ext uri="{FF2B5EF4-FFF2-40B4-BE49-F238E27FC236}">
                <a16:creationId xmlns:a16="http://schemas.microsoft.com/office/drawing/2014/main" id="{0852FB70-D987-BC6A-283E-95D5B4DD2D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sp>
        <p:nvSpPr>
          <p:cNvPr id="8" name="CaixaDeTexto 7">
            <a:extLst>
              <a:ext uri="{FF2B5EF4-FFF2-40B4-BE49-F238E27FC236}">
                <a16:creationId xmlns:a16="http://schemas.microsoft.com/office/drawing/2014/main" id="{D094B23B-E875-9ED1-1C85-D87869604E1A}"/>
              </a:ext>
            </a:extLst>
          </p:cNvPr>
          <p:cNvSpPr txBox="1"/>
          <p:nvPr/>
        </p:nvSpPr>
        <p:spPr>
          <a:xfrm>
            <a:off x="667243" y="1299442"/>
            <a:ext cx="5068300" cy="5816977"/>
          </a:xfrm>
          <a:prstGeom prst="rect">
            <a:avLst/>
          </a:prstGeom>
          <a:noFill/>
        </p:spPr>
        <p:txBody>
          <a:bodyPr wrap="square">
            <a:spAutoFit/>
          </a:bodyPr>
          <a:lstStyle/>
          <a:p>
            <a:r>
              <a:rPr lang="en-US" b="1" dirty="0">
                <a:solidFill>
                  <a:srgbClr val="FF636C"/>
                </a:solidFill>
                <a:latin typeface="Montserrat" panose="02000505000000020004" pitchFamily="2" charset="0"/>
              </a:rPr>
              <a:t>The interactive flipbook consists of three sections:</a:t>
            </a:r>
          </a:p>
          <a:p>
            <a:endParaRPr lang="en-US" sz="1600" dirty="0">
              <a:solidFill>
                <a:srgbClr val="FF636C"/>
              </a:solidFill>
              <a:latin typeface="Montserrat" panose="02000505000000020004" pitchFamily="2" charset="0"/>
            </a:endParaRPr>
          </a:p>
          <a:p>
            <a:pPr>
              <a:buFont typeface="+mj-lt"/>
              <a:buAutoNum type="arabicPeriod"/>
            </a:pPr>
            <a:r>
              <a:rPr lang="en-US" sz="1600" b="1" dirty="0">
                <a:solidFill>
                  <a:srgbClr val="FF636C"/>
                </a:solidFill>
                <a:latin typeface="Montserrat" panose="02000505000000020004" pitchFamily="2" charset="0"/>
              </a:rPr>
              <a:t>Overview Section</a:t>
            </a:r>
            <a:r>
              <a:rPr lang="en-US" sz="1600" dirty="0">
                <a:solidFill>
                  <a:srgbClr val="FF636C"/>
                </a:solidFill>
                <a:latin typeface="Montserrat" panose="02000505000000020004" pitchFamily="2" charset="0"/>
              </a:rPr>
              <a:t>:</a:t>
            </a:r>
          </a:p>
          <a:p>
            <a:pPr marL="285750" indent="-285750">
              <a:buFont typeface="Arial" panose="020B0604020202020204" pitchFamily="34" charset="0"/>
              <a:buChar char="•"/>
            </a:pPr>
            <a:r>
              <a:rPr lang="en-US" sz="1600" dirty="0">
                <a:solidFill>
                  <a:srgbClr val="FF636C"/>
                </a:solidFill>
                <a:latin typeface="Montserrat" panose="02000505000000020004" pitchFamily="2" charset="0"/>
              </a:rPr>
              <a:t>This section provides a general introduction and sets the stage for the subsequent content.</a:t>
            </a:r>
          </a:p>
          <a:p>
            <a:endParaRPr lang="en-US" sz="1600" dirty="0">
              <a:solidFill>
                <a:srgbClr val="FF636C"/>
              </a:solidFill>
              <a:latin typeface="Montserrat" panose="02000505000000020004" pitchFamily="2" charset="0"/>
            </a:endParaRPr>
          </a:p>
          <a:p>
            <a:pPr marL="342900" indent="-342900">
              <a:buFont typeface="+mj-lt"/>
              <a:buAutoNum type="arabicPeriod" startAt="2"/>
            </a:pPr>
            <a:r>
              <a:rPr lang="en-US" sz="1600" b="1" dirty="0">
                <a:solidFill>
                  <a:srgbClr val="FF636C"/>
                </a:solidFill>
                <a:latin typeface="Montserrat" panose="02000505000000020004" pitchFamily="2" charset="0"/>
              </a:rPr>
              <a:t>Mobilizing Youth for Gender-Inclusive Cities</a:t>
            </a:r>
            <a:r>
              <a:rPr lang="en-US" sz="1600" dirty="0">
                <a:solidFill>
                  <a:srgbClr val="FF636C"/>
                </a:solidFill>
                <a:latin typeface="Montserrat" panose="02000505000000020004" pitchFamily="2" charset="0"/>
              </a:rPr>
              <a:t>:</a:t>
            </a:r>
          </a:p>
          <a:p>
            <a:pPr marL="342900" indent="-342900">
              <a:buFont typeface="Arial" panose="020B0604020202020204" pitchFamily="34" charset="0"/>
              <a:buChar char="•"/>
            </a:pPr>
            <a:r>
              <a:rPr lang="en-US" sz="1600" dirty="0">
                <a:solidFill>
                  <a:srgbClr val="FF636C"/>
                </a:solidFill>
                <a:latin typeface="Montserrat" panose="02000505000000020004" pitchFamily="2" charset="0"/>
              </a:rPr>
              <a:t>This session explores critical questions such as "What is an inclusive city?" and "What impact do city policies, services, and infrastructure have on daily life?“</a:t>
            </a:r>
          </a:p>
          <a:p>
            <a:pPr marL="285750" indent="-285750">
              <a:buFont typeface="Arial" panose="020B0604020202020204" pitchFamily="34" charset="0"/>
              <a:buChar char="•"/>
            </a:pPr>
            <a:endParaRPr lang="en-US" sz="1600" dirty="0">
              <a:solidFill>
                <a:srgbClr val="FF636C"/>
              </a:solidFill>
              <a:latin typeface="Montserrat" panose="02000505000000020004" pitchFamily="2" charset="0"/>
            </a:endParaRPr>
          </a:p>
          <a:p>
            <a:pPr marL="342900" indent="-342900">
              <a:buFont typeface="+mj-lt"/>
              <a:buAutoNum type="arabicPeriod" startAt="3"/>
            </a:pPr>
            <a:r>
              <a:rPr lang="en-US" sz="1600" b="1" dirty="0">
                <a:solidFill>
                  <a:srgbClr val="FF636C"/>
                </a:solidFill>
                <a:latin typeface="Montserrat" panose="02000505000000020004" pitchFamily="2" charset="0"/>
              </a:rPr>
              <a:t>Real-Life Scenarios and Specific Cases</a:t>
            </a:r>
            <a:r>
              <a:rPr lang="en-US" sz="1600" dirty="0">
                <a:solidFill>
                  <a:srgbClr val="FF636C"/>
                </a:solidFill>
                <a:latin typeface="Montserrat" panose="02000505000000020004" pitchFamily="2" charset="0"/>
              </a:rPr>
              <a:t>:</a:t>
            </a:r>
          </a:p>
          <a:p>
            <a:pPr marL="285750" indent="-285750">
              <a:buFont typeface="Arial" panose="020B0604020202020204" pitchFamily="34" charset="0"/>
              <a:buChar char="•"/>
            </a:pPr>
            <a:r>
              <a:rPr lang="en-US" sz="1600" dirty="0">
                <a:solidFill>
                  <a:srgbClr val="FF636C"/>
                </a:solidFill>
                <a:latin typeface="Montserrat" panose="02000505000000020004" pitchFamily="2" charset="0"/>
              </a:rPr>
              <a:t>This section presents real-life cases that reflect the various themes covered in the game.</a:t>
            </a:r>
          </a:p>
          <a:p>
            <a:pPr marL="285750" indent="-285750">
              <a:buFont typeface="Arial" panose="020B0604020202020204" pitchFamily="34" charset="0"/>
              <a:buChar char="•"/>
            </a:pPr>
            <a:endParaRPr lang="en-US" sz="1600" dirty="0">
              <a:solidFill>
                <a:srgbClr val="FF636C"/>
              </a:solidFill>
              <a:latin typeface="Montserrat" panose="02000505000000020004" pitchFamily="2" charset="0"/>
            </a:endParaRPr>
          </a:p>
          <a:p>
            <a:r>
              <a:rPr lang="en-US" sz="1400" dirty="0">
                <a:solidFill>
                  <a:srgbClr val="176F78"/>
                </a:solidFill>
                <a:latin typeface="Montserrat" panose="02000505000000020004" pitchFamily="2" charset="0"/>
              </a:rPr>
              <a:t>The flipbook is available within the game.</a:t>
            </a:r>
          </a:p>
          <a:p>
            <a:pPr marL="285750" indent="-285750">
              <a:buFont typeface="Arial" panose="020B0604020202020204" pitchFamily="34" charset="0"/>
              <a:buChar char="•"/>
            </a:pPr>
            <a:endParaRPr lang="pt-PT" sz="1600" dirty="0">
              <a:solidFill>
                <a:srgbClr val="FF636C"/>
              </a:solidFill>
              <a:latin typeface="Montserrat" panose="02000505000000020004" pitchFamily="2" charset="0"/>
            </a:endParaRPr>
          </a:p>
          <a:p>
            <a:pPr algn="ctr"/>
            <a:endParaRPr lang="pt-PT" sz="1600" dirty="0">
              <a:solidFill>
                <a:srgbClr val="FF636C"/>
              </a:solidFill>
              <a:latin typeface="Montserrat" panose="02000505000000020004" pitchFamily="2" charset="0"/>
            </a:endParaRPr>
          </a:p>
        </p:txBody>
      </p:sp>
      <p:pic>
        <p:nvPicPr>
          <p:cNvPr id="3" name="Imagem 2">
            <a:extLst>
              <a:ext uri="{FF2B5EF4-FFF2-40B4-BE49-F238E27FC236}">
                <a16:creationId xmlns:a16="http://schemas.microsoft.com/office/drawing/2014/main" id="{73CE8295-94E3-E590-9D0B-87D49A3D6B82}"/>
              </a:ext>
            </a:extLst>
          </p:cNvPr>
          <p:cNvPicPr>
            <a:picLocks noChangeAspect="1"/>
          </p:cNvPicPr>
          <p:nvPr/>
        </p:nvPicPr>
        <p:blipFill rotWithShape="1">
          <a:blip r:embed="rId5">
            <a:extLst>
              <a:ext uri="{28A0092B-C50C-407E-A947-70E740481C1C}">
                <a14:useLocalDpi xmlns:a14="http://schemas.microsoft.com/office/drawing/2010/main" val="0"/>
              </a:ext>
            </a:extLst>
          </a:blip>
          <a:srcRect l="55249" r="1421"/>
          <a:stretch/>
        </p:blipFill>
        <p:spPr>
          <a:xfrm>
            <a:off x="6111685" y="0"/>
            <a:ext cx="5630923" cy="6858000"/>
          </a:xfrm>
          <a:prstGeom prst="rect">
            <a:avLst/>
          </a:prstGeom>
        </p:spPr>
      </p:pic>
    </p:spTree>
    <p:extLst>
      <p:ext uri="{BB962C8B-B14F-4D97-AF65-F5344CB8AC3E}">
        <p14:creationId xmlns:p14="http://schemas.microsoft.com/office/powerpoint/2010/main" val="25593278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014;p56">
            <a:extLst>
              <a:ext uri="{FF2B5EF4-FFF2-40B4-BE49-F238E27FC236}">
                <a16:creationId xmlns:a16="http://schemas.microsoft.com/office/drawing/2014/main" id="{CB131E9B-80A3-9835-9A06-8F5641DB21A5}"/>
              </a:ext>
            </a:extLst>
          </p:cNvPr>
          <p:cNvSpPr/>
          <p:nvPr/>
        </p:nvSpPr>
        <p:spPr>
          <a:xfrm>
            <a:off x="0" y="0"/>
            <a:ext cx="12192000" cy="5036349"/>
          </a:xfrm>
          <a:prstGeom prst="rect">
            <a:avLst/>
          </a:prstGeom>
          <a:solidFill>
            <a:srgbClr val="FF636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 name="Google Shape;1015;p56">
            <a:extLst>
              <a:ext uri="{FF2B5EF4-FFF2-40B4-BE49-F238E27FC236}">
                <a16:creationId xmlns:a16="http://schemas.microsoft.com/office/drawing/2014/main" id="{D7E4CA72-1737-2DA7-094A-26B8FF2B81B9}"/>
              </a:ext>
            </a:extLst>
          </p:cNvPr>
          <p:cNvSpPr txBox="1"/>
          <p:nvPr/>
        </p:nvSpPr>
        <p:spPr>
          <a:xfrm>
            <a:off x="2202368" y="6096805"/>
            <a:ext cx="7766577" cy="5770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50" dirty="0">
                <a:solidFill>
                  <a:srgbClr val="AEABAB"/>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n-US" dirty="0"/>
          </a:p>
        </p:txBody>
      </p:sp>
      <p:cxnSp>
        <p:nvCxnSpPr>
          <p:cNvPr id="4" name="Google Shape;1016;p56">
            <a:extLst>
              <a:ext uri="{FF2B5EF4-FFF2-40B4-BE49-F238E27FC236}">
                <a16:creationId xmlns:a16="http://schemas.microsoft.com/office/drawing/2014/main" id="{C16E2259-8667-E5AD-261A-BF9F4DCB6C9D}"/>
              </a:ext>
            </a:extLst>
          </p:cNvPr>
          <p:cNvCxnSpPr/>
          <p:nvPr/>
        </p:nvCxnSpPr>
        <p:spPr>
          <a:xfrm>
            <a:off x="10048565" y="5341077"/>
            <a:ext cx="0" cy="1229998"/>
          </a:xfrm>
          <a:prstGeom prst="straightConnector1">
            <a:avLst/>
          </a:prstGeom>
          <a:noFill/>
          <a:ln w="9525" cap="flat" cmpd="sng">
            <a:solidFill>
              <a:srgbClr val="FF636C"/>
            </a:solidFill>
            <a:prstDash val="dash"/>
            <a:miter lim="800000"/>
            <a:headEnd type="none" w="sm" len="sm"/>
            <a:tailEnd type="none" w="sm" len="sm"/>
          </a:ln>
        </p:spPr>
      </p:cxnSp>
      <p:sp>
        <p:nvSpPr>
          <p:cNvPr id="6" name="Google Shape;1019;p56">
            <a:extLst>
              <a:ext uri="{FF2B5EF4-FFF2-40B4-BE49-F238E27FC236}">
                <a16:creationId xmlns:a16="http://schemas.microsoft.com/office/drawing/2014/main" id="{D0704DEE-C0C5-5A6B-E79F-9A5700A7CEB4}"/>
              </a:ext>
            </a:extLst>
          </p:cNvPr>
          <p:cNvSpPr txBox="1"/>
          <p:nvPr/>
        </p:nvSpPr>
        <p:spPr>
          <a:xfrm>
            <a:off x="0" y="1994994"/>
            <a:ext cx="12192000"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pt-PT" sz="7200" dirty="0">
                <a:solidFill>
                  <a:schemeClr val="bg1"/>
                </a:solidFill>
                <a:latin typeface="Montserrat SemiBold" panose="00000700000000000000" pitchFamily="2" charset="0"/>
                <a:ea typeface="Barlow"/>
                <a:cs typeface="Barlow"/>
                <a:sym typeface="Barlow"/>
              </a:rPr>
              <a:t>THANK YOU!</a:t>
            </a:r>
            <a:endParaRPr sz="7200" dirty="0">
              <a:solidFill>
                <a:schemeClr val="bg1"/>
              </a:solidFill>
              <a:latin typeface="Montserrat SemiBold" panose="00000700000000000000" pitchFamily="2" charset="0"/>
              <a:ea typeface="Barlow"/>
              <a:cs typeface="Barlow"/>
              <a:sym typeface="Barlow"/>
            </a:endParaRPr>
          </a:p>
        </p:txBody>
      </p:sp>
      <p:pic>
        <p:nvPicPr>
          <p:cNvPr id="7" name="Imagem 6" descr="Uma imagem com Tipo de letra, Gráficos, logótipo, design&#10;&#10;Descrição gerada automaticamente">
            <a:extLst>
              <a:ext uri="{FF2B5EF4-FFF2-40B4-BE49-F238E27FC236}">
                <a16:creationId xmlns:a16="http://schemas.microsoft.com/office/drawing/2014/main" id="{2D34F869-EC80-FB2F-3220-66BA255CC4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5010" y="5177786"/>
            <a:ext cx="1524275" cy="1524275"/>
          </a:xfrm>
          <a:prstGeom prst="rect">
            <a:avLst/>
          </a:prstGeom>
        </p:spPr>
      </p:pic>
      <p:grpSp>
        <p:nvGrpSpPr>
          <p:cNvPr id="8" name="Agrupar 7">
            <a:extLst>
              <a:ext uri="{FF2B5EF4-FFF2-40B4-BE49-F238E27FC236}">
                <a16:creationId xmlns:a16="http://schemas.microsoft.com/office/drawing/2014/main" id="{65E776D1-CCA6-192D-13FB-BA1A63F485C1}"/>
              </a:ext>
            </a:extLst>
          </p:cNvPr>
          <p:cNvGrpSpPr>
            <a:grpSpLocks noChangeAspect="1"/>
          </p:cNvGrpSpPr>
          <p:nvPr/>
        </p:nvGrpSpPr>
        <p:grpSpPr>
          <a:xfrm>
            <a:off x="289632" y="5236688"/>
            <a:ext cx="9522631" cy="913064"/>
            <a:chOff x="-1698931" y="4427234"/>
            <a:chExt cx="11106718" cy="1064952"/>
          </a:xfrm>
        </p:grpSpPr>
        <p:pic>
          <p:nvPicPr>
            <p:cNvPr id="9" name="Imagem 8" descr="Uma imagem com texto, logótipo, Gráficos, clipart&#10;&#10;Descrição gerada automaticamente">
              <a:extLst>
                <a:ext uri="{FF2B5EF4-FFF2-40B4-BE49-F238E27FC236}">
                  <a16:creationId xmlns:a16="http://schemas.microsoft.com/office/drawing/2014/main" id="{526EAC4E-34E6-0784-197E-E2E251BCD1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6118" y="4567116"/>
              <a:ext cx="1843732" cy="788628"/>
            </a:xfrm>
            <a:prstGeom prst="rect">
              <a:avLst/>
            </a:prstGeom>
          </p:spPr>
        </p:pic>
        <p:pic>
          <p:nvPicPr>
            <p:cNvPr id="10" name="Imagem 9" descr="Uma imagem com texto, Tipo de letra, logótipo, Gráficos&#10;&#10;Descrição gerada automaticamente">
              <a:extLst>
                <a:ext uri="{FF2B5EF4-FFF2-40B4-BE49-F238E27FC236}">
                  <a16:creationId xmlns:a16="http://schemas.microsoft.com/office/drawing/2014/main" id="{6E3C4C68-1D75-FADE-EC4B-350CF6CA47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1624" y="4551519"/>
              <a:ext cx="1604926" cy="710725"/>
            </a:xfrm>
            <a:prstGeom prst="rect">
              <a:avLst/>
            </a:prstGeom>
          </p:spPr>
        </p:pic>
        <p:pic>
          <p:nvPicPr>
            <p:cNvPr id="11" name="Imagem 10" descr="Uma imagem com texto, Tipo de letra, Gráficos, captura de ecrã&#10;&#10;Descrição gerada automaticamente">
              <a:extLst>
                <a:ext uri="{FF2B5EF4-FFF2-40B4-BE49-F238E27FC236}">
                  <a16:creationId xmlns:a16="http://schemas.microsoft.com/office/drawing/2014/main" id="{F83A2394-29D2-AAC4-E462-FEE5A8F726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8326" y="4538810"/>
              <a:ext cx="1929461" cy="816934"/>
            </a:xfrm>
            <a:prstGeom prst="rect">
              <a:avLst/>
            </a:prstGeom>
          </p:spPr>
        </p:pic>
        <p:pic>
          <p:nvPicPr>
            <p:cNvPr id="12" name="Imagem 11" descr="Uma imagem com captura de ecrã, Tipo de letra, Gráficos, logótipo&#10;&#10;Descrição gerada automaticamente">
              <a:extLst>
                <a:ext uri="{FF2B5EF4-FFF2-40B4-BE49-F238E27FC236}">
                  <a16:creationId xmlns:a16="http://schemas.microsoft.com/office/drawing/2014/main" id="{80E76F2F-83EC-5D01-027D-D2ECC13978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15119" y="4665033"/>
              <a:ext cx="1299225" cy="594326"/>
            </a:xfrm>
            <a:prstGeom prst="rect">
              <a:avLst/>
            </a:prstGeom>
          </p:spPr>
        </p:pic>
        <p:pic>
          <p:nvPicPr>
            <p:cNvPr id="13" name="Imagem 12" descr="Uma imagem com texto, logótipo, Tipo de letra, Gráficos&#10;&#10;Descrição gerada automaticamente">
              <a:extLst>
                <a:ext uri="{FF2B5EF4-FFF2-40B4-BE49-F238E27FC236}">
                  <a16:creationId xmlns:a16="http://schemas.microsoft.com/office/drawing/2014/main" id="{7049741A-0982-980D-82E5-08B62C0233C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98931" y="4538809"/>
              <a:ext cx="2882192" cy="720549"/>
            </a:xfrm>
            <a:prstGeom prst="rect">
              <a:avLst/>
            </a:prstGeom>
          </p:spPr>
        </p:pic>
        <p:pic>
          <p:nvPicPr>
            <p:cNvPr id="14" name="Imagem 13" descr="Uma imagem com texto, Tipo de letra, Gráficos, branco&#10;&#10;Descrição gerada automaticamente">
              <a:extLst>
                <a:ext uri="{FF2B5EF4-FFF2-40B4-BE49-F238E27FC236}">
                  <a16:creationId xmlns:a16="http://schemas.microsoft.com/office/drawing/2014/main" id="{A571927D-FAA2-AC8C-0449-93D6BA38ACF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19754" y="4427234"/>
              <a:ext cx="1064952" cy="1064952"/>
            </a:xfrm>
            <a:prstGeom prst="rect">
              <a:avLst/>
            </a:prstGeom>
          </p:spPr>
        </p:pic>
      </p:grpSp>
      <p:pic>
        <p:nvPicPr>
          <p:cNvPr id="16" name="Picture 15" descr="Blue text on a black background&#10;&#10;Description automatically generated">
            <a:extLst>
              <a:ext uri="{FF2B5EF4-FFF2-40B4-BE49-F238E27FC236}">
                <a16:creationId xmlns:a16="http://schemas.microsoft.com/office/drawing/2014/main" id="{F23F9B58-CF9A-ED70-F868-E9A47E401D1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3958" y="6170980"/>
            <a:ext cx="1944428" cy="433826"/>
          </a:xfrm>
          <a:prstGeom prst="rect">
            <a:avLst/>
          </a:prstGeom>
        </p:spPr>
      </p:pic>
    </p:spTree>
    <p:extLst>
      <p:ext uri="{BB962C8B-B14F-4D97-AF65-F5344CB8AC3E}">
        <p14:creationId xmlns:p14="http://schemas.microsoft.com/office/powerpoint/2010/main" val="3898446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79EFCB7-E9F4-BD18-00BB-A8E079742374}"/>
              </a:ext>
            </a:extLst>
          </p:cNvPr>
          <p:cNvSpPr txBox="1">
            <a:spLocks/>
          </p:cNvSpPr>
          <p:nvPr/>
        </p:nvSpPr>
        <p:spPr bwMode="auto">
          <a:xfrm>
            <a:off x="609601" y="883305"/>
            <a:ext cx="11058033" cy="461665"/>
          </a:xfrm>
          <a:prstGeom prst="rect">
            <a:avLst/>
          </a:prstGeom>
          <a:noFill/>
          <a:ln>
            <a:noFill/>
          </a:ln>
        </p:spPr>
        <p:txBody>
          <a:bodyPr wrap="square" anchor="ctr">
            <a:spAutoFit/>
          </a:bodyPr>
          <a:lstStyle>
            <a:lvl1pPr algn="l" rtl="0" eaLnBrk="0" fontAlgn="base" hangingPunct="0">
              <a:spcBef>
                <a:spcPct val="0"/>
              </a:spcBef>
              <a:spcAft>
                <a:spcPct val="0"/>
              </a:spcAft>
              <a:defRPr sz="3200" kern="1200">
                <a:solidFill>
                  <a:srgbClr val="959595"/>
                </a:solidFill>
                <a:latin typeface="Source Sans Pro Light" pitchFamily="34" charset="0"/>
                <a:ea typeface="MS PGothic" panose="020B0600070205080204" pitchFamily="34" charset="-128"/>
                <a:cs typeface="MS PGothic" charset="0"/>
              </a:defRPr>
            </a:lvl1pPr>
            <a:lvl2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2pPr>
            <a:lvl3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3pPr>
            <a:lvl4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4pPr>
            <a:lvl5pPr algn="l" rtl="0" eaLnBrk="0" fontAlgn="base" hangingPunct="0">
              <a:spcBef>
                <a:spcPct val="0"/>
              </a:spcBef>
              <a:spcAft>
                <a:spcPct val="0"/>
              </a:spcAft>
              <a:defRPr sz="3200">
                <a:solidFill>
                  <a:srgbClr val="959595"/>
                </a:solidFill>
                <a:latin typeface="Source Sans Pro Light" charset="0"/>
                <a:ea typeface="MS PGothic" panose="020B0600070205080204" pitchFamily="34" charset="-128"/>
                <a:cs typeface="MS PGothic" charset="0"/>
              </a:defRPr>
            </a:lvl5pPr>
            <a:lvl6pPr marL="457200" algn="l" rtl="0" fontAlgn="base">
              <a:spcBef>
                <a:spcPct val="0"/>
              </a:spcBef>
              <a:spcAft>
                <a:spcPct val="0"/>
              </a:spcAft>
              <a:defRPr sz="3200">
                <a:solidFill>
                  <a:srgbClr val="959595"/>
                </a:solidFill>
                <a:latin typeface="Source Sans Pro Light" charset="0"/>
                <a:ea typeface="ＭＳ Ｐゴシック" charset="0"/>
              </a:defRPr>
            </a:lvl6pPr>
            <a:lvl7pPr marL="914400" algn="l" rtl="0" fontAlgn="base">
              <a:spcBef>
                <a:spcPct val="0"/>
              </a:spcBef>
              <a:spcAft>
                <a:spcPct val="0"/>
              </a:spcAft>
              <a:defRPr sz="3200">
                <a:solidFill>
                  <a:srgbClr val="959595"/>
                </a:solidFill>
                <a:latin typeface="Source Sans Pro Light" charset="0"/>
                <a:ea typeface="ＭＳ Ｐゴシック" charset="0"/>
              </a:defRPr>
            </a:lvl7pPr>
            <a:lvl8pPr marL="1371600" algn="l" rtl="0" fontAlgn="base">
              <a:spcBef>
                <a:spcPct val="0"/>
              </a:spcBef>
              <a:spcAft>
                <a:spcPct val="0"/>
              </a:spcAft>
              <a:defRPr sz="3200">
                <a:solidFill>
                  <a:srgbClr val="959595"/>
                </a:solidFill>
                <a:latin typeface="Source Sans Pro Light" charset="0"/>
                <a:ea typeface="ＭＳ Ｐゴシック" charset="0"/>
              </a:defRPr>
            </a:lvl8pPr>
            <a:lvl9pPr marL="1828800" algn="l" rtl="0" fontAlgn="base">
              <a:spcBef>
                <a:spcPct val="0"/>
              </a:spcBef>
              <a:spcAft>
                <a:spcPct val="0"/>
              </a:spcAft>
              <a:defRPr sz="3200">
                <a:solidFill>
                  <a:srgbClr val="959595"/>
                </a:solidFill>
                <a:latin typeface="Source Sans Pro Light" charset="0"/>
                <a:ea typeface="ＭＳ Ｐゴシック" charset="0"/>
              </a:defRPr>
            </a:lvl9pPr>
          </a:lstStyle>
          <a:p>
            <a:pPr>
              <a:spcAft>
                <a:spcPts val="1200"/>
              </a:spcAft>
            </a:pPr>
            <a:r>
              <a:rPr lang="en-US" sz="2400" dirty="0">
                <a:solidFill>
                  <a:srgbClr val="FF636C"/>
                </a:solidFill>
                <a:latin typeface="Montserrat SemiBold" panose="00000700000000000000" pitchFamily="2" charset="0"/>
                <a:ea typeface="Roboto" panose="02000000000000000000" pitchFamily="2" charset="0"/>
                <a:cs typeface="Roboto" panose="02000000000000000000" pitchFamily="2" charset="0"/>
              </a:rPr>
              <a:t>Objectives of this WP</a:t>
            </a:r>
            <a:endParaRPr lang="en-US" sz="2800" dirty="0">
              <a:solidFill>
                <a:srgbClr val="FF636C"/>
              </a:solidFill>
              <a:latin typeface="Montserrat SemiBold" panose="00000700000000000000" pitchFamily="2" charset="0"/>
              <a:ea typeface="Roboto" panose="02000000000000000000" pitchFamily="2" charset="0"/>
              <a:cs typeface="Roboto" panose="02000000000000000000" pitchFamily="2" charset="0"/>
            </a:endParaRPr>
          </a:p>
        </p:txBody>
      </p:sp>
      <p:grpSp>
        <p:nvGrpSpPr>
          <p:cNvPr id="25" name="Agrupar 24">
            <a:extLst>
              <a:ext uri="{FF2B5EF4-FFF2-40B4-BE49-F238E27FC236}">
                <a16:creationId xmlns:a16="http://schemas.microsoft.com/office/drawing/2014/main" id="{5F46B068-E041-F42E-30F2-C40383C16DB0}"/>
              </a:ext>
            </a:extLst>
          </p:cNvPr>
          <p:cNvGrpSpPr/>
          <p:nvPr/>
        </p:nvGrpSpPr>
        <p:grpSpPr>
          <a:xfrm>
            <a:off x="749656" y="1616991"/>
            <a:ext cx="5163671" cy="839936"/>
            <a:chOff x="932329" y="2031048"/>
            <a:chExt cx="5163671" cy="839936"/>
          </a:xfrm>
        </p:grpSpPr>
        <p:sp>
          <p:nvSpPr>
            <p:cNvPr id="6" name="TextBox 6"/>
            <p:cNvSpPr txBox="1"/>
            <p:nvPr/>
          </p:nvSpPr>
          <p:spPr>
            <a:xfrm>
              <a:off x="2122395" y="2127850"/>
              <a:ext cx="3973605" cy="646331"/>
            </a:xfrm>
            <a:prstGeom prst="rect">
              <a:avLst/>
            </a:prstGeom>
          </p:spPr>
          <p:txBody>
            <a:bodyPr wrap="square" lIns="0" tIns="0" rIns="0" bIns="0" rtlCol="0" anchor="t">
              <a:spAutoFit/>
            </a:bodyPr>
            <a:lstStyle/>
            <a:p>
              <a:pPr defTabSz="914332">
                <a:spcBef>
                  <a:spcPct val="0"/>
                </a:spcBef>
                <a:buClr>
                  <a:srgbClr val="FF636C"/>
                </a:buClr>
                <a:defRPr/>
              </a:pPr>
              <a:r>
                <a:rPr lang="en-US" sz="1400" dirty="0">
                  <a:solidFill>
                    <a:srgbClr val="FF636C"/>
                  </a:solidFill>
                  <a:latin typeface="Montserrat" panose="02000505000000020004" pitchFamily="2" charset="0"/>
                  <a:ea typeface="Roboto" panose="02000000000000000000" pitchFamily="2" charset="0"/>
                  <a:cs typeface="Roboto" panose="02000000000000000000" pitchFamily="2" charset="0"/>
                </a:rPr>
                <a:t>P</a:t>
              </a:r>
              <a:r>
                <a:rPr lang="en-US" sz="1400" dirty="0">
                  <a:solidFill>
                    <a:srgbClr val="FF636C"/>
                  </a:solidFill>
                  <a:effectLst/>
                  <a:latin typeface="Montserrat" panose="02000505000000020004" pitchFamily="2" charset="0"/>
                  <a:ea typeface="Calibri" panose="020F0502020204030204" pitchFamily="34" charset="0"/>
                  <a:cs typeface="FreeSans"/>
                </a:rPr>
                <a:t>romote non-formal learning and active participation among young people and youth organisations.</a:t>
              </a:r>
              <a:endParaRPr lang="en-US" sz="1400" dirty="0">
                <a:solidFill>
                  <a:srgbClr val="FF636C"/>
                </a:solidFill>
                <a:latin typeface="Montserrat" panose="02000505000000020004" pitchFamily="2" charset="0"/>
                <a:ea typeface="Calibri" panose="020F0502020204030204" pitchFamily="34" charset="0"/>
                <a:cs typeface="Times New Roman" panose="02020603050405020304" pitchFamily="18" charset="0"/>
              </a:endParaRPr>
            </a:p>
          </p:txBody>
        </p:sp>
        <p:sp>
          <p:nvSpPr>
            <p:cNvPr id="22" name="Oval 21">
              <a:extLst>
                <a:ext uri="{FF2B5EF4-FFF2-40B4-BE49-F238E27FC236}">
                  <a16:creationId xmlns:a16="http://schemas.microsoft.com/office/drawing/2014/main" id="{8D27ADBA-35A9-CAE1-7FC1-3AC549AF1C39}"/>
                </a:ext>
              </a:extLst>
            </p:cNvPr>
            <p:cNvSpPr>
              <a:spLocks noChangeAspect="1"/>
            </p:cNvSpPr>
            <p:nvPr/>
          </p:nvSpPr>
          <p:spPr>
            <a:xfrm>
              <a:off x="932329" y="2031048"/>
              <a:ext cx="839936" cy="839936"/>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Montserrat SemiBold" panose="00000700000000000000" pitchFamily="2" charset="0"/>
                </a:rPr>
                <a:t>01</a:t>
              </a:r>
            </a:p>
          </p:txBody>
        </p:sp>
      </p:grpSp>
      <p:grpSp>
        <p:nvGrpSpPr>
          <p:cNvPr id="26" name="Agrupar 25">
            <a:extLst>
              <a:ext uri="{FF2B5EF4-FFF2-40B4-BE49-F238E27FC236}">
                <a16:creationId xmlns:a16="http://schemas.microsoft.com/office/drawing/2014/main" id="{C303FF02-9D9C-CB94-CAE4-32E7B25A3852}"/>
              </a:ext>
            </a:extLst>
          </p:cNvPr>
          <p:cNvGrpSpPr/>
          <p:nvPr/>
        </p:nvGrpSpPr>
        <p:grpSpPr>
          <a:xfrm>
            <a:off x="6278673" y="1616991"/>
            <a:ext cx="5163670" cy="839936"/>
            <a:chOff x="932329" y="2031048"/>
            <a:chExt cx="5163670" cy="839936"/>
          </a:xfrm>
        </p:grpSpPr>
        <p:sp>
          <p:nvSpPr>
            <p:cNvPr id="27" name="TextBox 6">
              <a:extLst>
                <a:ext uri="{FF2B5EF4-FFF2-40B4-BE49-F238E27FC236}">
                  <a16:creationId xmlns:a16="http://schemas.microsoft.com/office/drawing/2014/main" id="{F7FD8466-CF24-E7C4-B38B-F91201880E51}"/>
                </a:ext>
              </a:extLst>
            </p:cNvPr>
            <p:cNvSpPr txBox="1"/>
            <p:nvPr/>
          </p:nvSpPr>
          <p:spPr>
            <a:xfrm>
              <a:off x="2122394" y="2233198"/>
              <a:ext cx="3973605" cy="430887"/>
            </a:xfrm>
            <a:prstGeom prst="rect">
              <a:avLst/>
            </a:prstGeom>
          </p:spPr>
          <p:txBody>
            <a:bodyPr wrap="square" lIns="0" tIns="0" rIns="0" bIns="0" rtlCol="0" anchor="t">
              <a:spAutoFit/>
            </a:bodyPr>
            <a:lstStyle/>
            <a:p>
              <a:pPr defTabSz="914332">
                <a:spcBef>
                  <a:spcPct val="0"/>
                </a:spcBef>
                <a:buClr>
                  <a:srgbClr val="FF636C"/>
                </a:buClr>
                <a:defRPr/>
              </a:pPr>
              <a:r>
                <a:rPr lang="en-US" sz="1400" dirty="0">
                  <a:solidFill>
                    <a:srgbClr val="FF636C"/>
                  </a:solidFill>
                  <a:latin typeface="Montserrat" panose="02000505000000020004" pitchFamily="2" charset="0"/>
                </a:rPr>
                <a:t>Foster youth participation in institutional political processes and policy-making.</a:t>
              </a:r>
            </a:p>
          </p:txBody>
        </p:sp>
        <p:sp>
          <p:nvSpPr>
            <p:cNvPr id="28" name="Oval 27">
              <a:extLst>
                <a:ext uri="{FF2B5EF4-FFF2-40B4-BE49-F238E27FC236}">
                  <a16:creationId xmlns:a16="http://schemas.microsoft.com/office/drawing/2014/main" id="{4468C9ED-CA49-07C1-4CF9-64BFF28FB0FE}"/>
                </a:ext>
              </a:extLst>
            </p:cNvPr>
            <p:cNvSpPr>
              <a:spLocks noChangeAspect="1"/>
            </p:cNvSpPr>
            <p:nvPr/>
          </p:nvSpPr>
          <p:spPr>
            <a:xfrm>
              <a:off x="932329" y="2031048"/>
              <a:ext cx="839936" cy="839936"/>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Montserrat SemiBold" panose="00000700000000000000" pitchFamily="2" charset="0"/>
                </a:rPr>
                <a:t>04</a:t>
              </a:r>
            </a:p>
          </p:txBody>
        </p:sp>
      </p:grpSp>
      <p:grpSp>
        <p:nvGrpSpPr>
          <p:cNvPr id="30" name="Agrupar 29">
            <a:extLst>
              <a:ext uri="{FF2B5EF4-FFF2-40B4-BE49-F238E27FC236}">
                <a16:creationId xmlns:a16="http://schemas.microsoft.com/office/drawing/2014/main" id="{8179B485-3F9C-3834-ADCB-CAE1096F18F2}"/>
              </a:ext>
            </a:extLst>
          </p:cNvPr>
          <p:cNvGrpSpPr/>
          <p:nvPr/>
        </p:nvGrpSpPr>
        <p:grpSpPr>
          <a:xfrm>
            <a:off x="749656" y="2829827"/>
            <a:ext cx="5163671" cy="839936"/>
            <a:chOff x="932329" y="2031048"/>
            <a:chExt cx="5163671" cy="839936"/>
          </a:xfrm>
        </p:grpSpPr>
        <p:sp>
          <p:nvSpPr>
            <p:cNvPr id="31" name="TextBox 6">
              <a:extLst>
                <a:ext uri="{FF2B5EF4-FFF2-40B4-BE49-F238E27FC236}">
                  <a16:creationId xmlns:a16="http://schemas.microsoft.com/office/drawing/2014/main" id="{43128493-1C62-C2C9-B678-8821BF913A45}"/>
                </a:ext>
              </a:extLst>
            </p:cNvPr>
            <p:cNvSpPr txBox="1"/>
            <p:nvPr/>
          </p:nvSpPr>
          <p:spPr>
            <a:xfrm>
              <a:off x="2122395" y="2235571"/>
              <a:ext cx="3973605" cy="430887"/>
            </a:xfrm>
            <a:prstGeom prst="rect">
              <a:avLst/>
            </a:prstGeom>
          </p:spPr>
          <p:txBody>
            <a:bodyPr wrap="square" lIns="0" tIns="0" rIns="0" bIns="0" rtlCol="0" anchor="t">
              <a:spAutoFit/>
            </a:bodyPr>
            <a:lstStyle/>
            <a:p>
              <a:pPr defTabSz="914332">
                <a:spcBef>
                  <a:spcPct val="0"/>
                </a:spcBef>
                <a:buClr>
                  <a:srgbClr val="FF636C"/>
                </a:buClr>
                <a:defRPr/>
              </a:pPr>
              <a:r>
                <a:rPr lang="en-US" sz="1400" dirty="0">
                  <a:solidFill>
                    <a:srgbClr val="FF636C"/>
                  </a:solidFill>
                  <a:latin typeface="Montserrat" panose="02000505000000020004" pitchFamily="2" charset="0"/>
                </a:rPr>
                <a:t>Increase citizen civic engagement competences in youth.</a:t>
              </a:r>
            </a:p>
          </p:txBody>
        </p:sp>
        <p:sp>
          <p:nvSpPr>
            <p:cNvPr id="32" name="Oval 31">
              <a:extLst>
                <a:ext uri="{FF2B5EF4-FFF2-40B4-BE49-F238E27FC236}">
                  <a16:creationId xmlns:a16="http://schemas.microsoft.com/office/drawing/2014/main" id="{E2DCA56D-8A83-4582-B258-E12A2156F0F4}"/>
                </a:ext>
              </a:extLst>
            </p:cNvPr>
            <p:cNvSpPr>
              <a:spLocks noChangeAspect="1"/>
            </p:cNvSpPr>
            <p:nvPr/>
          </p:nvSpPr>
          <p:spPr>
            <a:xfrm>
              <a:off x="932329" y="2031048"/>
              <a:ext cx="839936" cy="839936"/>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Montserrat SemiBold" panose="00000700000000000000" pitchFamily="2" charset="0"/>
                </a:rPr>
                <a:t>02</a:t>
              </a:r>
            </a:p>
          </p:txBody>
        </p:sp>
      </p:grpSp>
      <p:grpSp>
        <p:nvGrpSpPr>
          <p:cNvPr id="33" name="Agrupar 32">
            <a:extLst>
              <a:ext uri="{FF2B5EF4-FFF2-40B4-BE49-F238E27FC236}">
                <a16:creationId xmlns:a16="http://schemas.microsoft.com/office/drawing/2014/main" id="{8725D364-D231-AF59-C392-B10F38795EEC}"/>
              </a:ext>
            </a:extLst>
          </p:cNvPr>
          <p:cNvGrpSpPr/>
          <p:nvPr/>
        </p:nvGrpSpPr>
        <p:grpSpPr>
          <a:xfrm>
            <a:off x="6278673" y="2829827"/>
            <a:ext cx="5163671" cy="839936"/>
            <a:chOff x="932329" y="2031048"/>
            <a:chExt cx="5163671" cy="839936"/>
          </a:xfrm>
        </p:grpSpPr>
        <p:sp>
          <p:nvSpPr>
            <p:cNvPr id="34" name="TextBox 6">
              <a:extLst>
                <a:ext uri="{FF2B5EF4-FFF2-40B4-BE49-F238E27FC236}">
                  <a16:creationId xmlns:a16="http://schemas.microsoft.com/office/drawing/2014/main" id="{D181E957-8A65-99A9-FF59-022F1911525D}"/>
                </a:ext>
              </a:extLst>
            </p:cNvPr>
            <p:cNvSpPr txBox="1"/>
            <p:nvPr/>
          </p:nvSpPr>
          <p:spPr>
            <a:xfrm>
              <a:off x="2122395" y="2127850"/>
              <a:ext cx="3973605" cy="646331"/>
            </a:xfrm>
            <a:prstGeom prst="rect">
              <a:avLst/>
            </a:prstGeom>
          </p:spPr>
          <p:txBody>
            <a:bodyPr wrap="square" lIns="0" tIns="0" rIns="0" bIns="0" rtlCol="0" anchor="t">
              <a:spAutoFit/>
            </a:bodyPr>
            <a:lstStyle/>
            <a:p>
              <a:pPr defTabSz="914332">
                <a:spcBef>
                  <a:spcPct val="0"/>
                </a:spcBef>
                <a:buClr>
                  <a:srgbClr val="FF636C"/>
                </a:buClr>
                <a:defRPr/>
              </a:pPr>
              <a:r>
                <a:rPr lang="en-US" sz="1400" dirty="0">
                  <a:solidFill>
                    <a:srgbClr val="FF636C"/>
                  </a:solidFill>
                  <a:latin typeface="Montserrat" panose="02000505000000020004" pitchFamily="2" charset="0"/>
                </a:rPr>
                <a:t>Raise awareness on the impacts and dangerousness of urban intersectional gender discrimination and biases</a:t>
              </a:r>
              <a:r>
                <a:rPr lang="en-US" sz="1400" dirty="0">
                  <a:solidFill>
                    <a:srgbClr val="939393"/>
                  </a:solidFill>
                  <a:effectLst/>
                  <a:latin typeface="Montserrat Light" panose="00000400000000000000" pitchFamily="2" charset="0"/>
                  <a:ea typeface="Calibri" panose="020F0502020204030204" pitchFamily="34" charset="0"/>
                  <a:cs typeface="FreeSans"/>
                </a:rPr>
                <a:t>.</a:t>
              </a:r>
              <a:endParaRPr lang="en-US" sz="1400" dirty="0">
                <a:solidFill>
                  <a:srgbClr val="939393"/>
                </a:solidFill>
                <a:latin typeface="Montserrat Light" panose="00000400000000000000" pitchFamily="2" charset="0"/>
                <a:ea typeface="Calibri" panose="020F0502020204030204" pitchFamily="34" charset="0"/>
                <a:cs typeface="Times New Roman" panose="02020603050405020304" pitchFamily="18" charset="0"/>
              </a:endParaRPr>
            </a:p>
          </p:txBody>
        </p:sp>
        <p:sp>
          <p:nvSpPr>
            <p:cNvPr id="35" name="Oval 34">
              <a:extLst>
                <a:ext uri="{FF2B5EF4-FFF2-40B4-BE49-F238E27FC236}">
                  <a16:creationId xmlns:a16="http://schemas.microsoft.com/office/drawing/2014/main" id="{67F16072-8598-DC04-9B34-4BA75DA9C76D}"/>
                </a:ext>
              </a:extLst>
            </p:cNvPr>
            <p:cNvSpPr>
              <a:spLocks noChangeAspect="1"/>
            </p:cNvSpPr>
            <p:nvPr/>
          </p:nvSpPr>
          <p:spPr>
            <a:xfrm>
              <a:off x="932329" y="2031048"/>
              <a:ext cx="839936" cy="839936"/>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Montserrat SemiBold" panose="00000700000000000000" pitchFamily="2" charset="0"/>
                </a:rPr>
                <a:t>05</a:t>
              </a:r>
            </a:p>
          </p:txBody>
        </p:sp>
      </p:grpSp>
      <p:grpSp>
        <p:nvGrpSpPr>
          <p:cNvPr id="36" name="Agrupar 35">
            <a:extLst>
              <a:ext uri="{FF2B5EF4-FFF2-40B4-BE49-F238E27FC236}">
                <a16:creationId xmlns:a16="http://schemas.microsoft.com/office/drawing/2014/main" id="{A3F70AF0-0DBB-7B49-E997-B2FCEFBEF9EF}"/>
              </a:ext>
            </a:extLst>
          </p:cNvPr>
          <p:cNvGrpSpPr/>
          <p:nvPr/>
        </p:nvGrpSpPr>
        <p:grpSpPr>
          <a:xfrm>
            <a:off x="749656" y="4139465"/>
            <a:ext cx="5163671" cy="839936"/>
            <a:chOff x="932329" y="2031048"/>
            <a:chExt cx="5163671" cy="839936"/>
          </a:xfrm>
        </p:grpSpPr>
        <p:sp>
          <p:nvSpPr>
            <p:cNvPr id="37" name="TextBox 6">
              <a:extLst>
                <a:ext uri="{FF2B5EF4-FFF2-40B4-BE49-F238E27FC236}">
                  <a16:creationId xmlns:a16="http://schemas.microsoft.com/office/drawing/2014/main" id="{ABCE9FC9-80B1-3AA5-96B6-3293C5FE557F}"/>
                </a:ext>
              </a:extLst>
            </p:cNvPr>
            <p:cNvSpPr txBox="1"/>
            <p:nvPr/>
          </p:nvSpPr>
          <p:spPr>
            <a:xfrm>
              <a:off x="2122395" y="2235571"/>
              <a:ext cx="3973605" cy="430887"/>
            </a:xfrm>
            <a:prstGeom prst="rect">
              <a:avLst/>
            </a:prstGeom>
          </p:spPr>
          <p:txBody>
            <a:bodyPr wrap="square" lIns="0" tIns="0" rIns="0" bIns="0" rtlCol="0" anchor="t">
              <a:spAutoFit/>
            </a:bodyPr>
            <a:lstStyle/>
            <a:p>
              <a:pPr defTabSz="914332">
                <a:spcBef>
                  <a:spcPct val="0"/>
                </a:spcBef>
                <a:buClr>
                  <a:srgbClr val="FF636C"/>
                </a:buClr>
                <a:defRPr/>
              </a:pPr>
              <a:r>
                <a:rPr lang="en-US" sz="1400" dirty="0">
                  <a:solidFill>
                    <a:srgbClr val="FF636C"/>
                  </a:solidFill>
                  <a:latin typeface="Montserrat" panose="02000505000000020004" pitchFamily="2" charset="0"/>
                </a:rPr>
                <a:t>Potentiate know-how to participate in decision making processes.</a:t>
              </a:r>
            </a:p>
          </p:txBody>
        </p:sp>
        <p:sp>
          <p:nvSpPr>
            <p:cNvPr id="38" name="Oval 37">
              <a:extLst>
                <a:ext uri="{FF2B5EF4-FFF2-40B4-BE49-F238E27FC236}">
                  <a16:creationId xmlns:a16="http://schemas.microsoft.com/office/drawing/2014/main" id="{9CFCDE5B-C268-9E50-6867-F86278F64F7D}"/>
                </a:ext>
              </a:extLst>
            </p:cNvPr>
            <p:cNvSpPr>
              <a:spLocks noChangeAspect="1"/>
            </p:cNvSpPr>
            <p:nvPr/>
          </p:nvSpPr>
          <p:spPr>
            <a:xfrm>
              <a:off x="932329" y="2031048"/>
              <a:ext cx="839936" cy="839936"/>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Montserrat SemiBold" panose="00000700000000000000" pitchFamily="2" charset="0"/>
                </a:rPr>
                <a:t>03</a:t>
              </a:r>
            </a:p>
          </p:txBody>
        </p:sp>
      </p:grpSp>
      <p:grpSp>
        <p:nvGrpSpPr>
          <p:cNvPr id="39" name="Agrupar 38">
            <a:extLst>
              <a:ext uri="{FF2B5EF4-FFF2-40B4-BE49-F238E27FC236}">
                <a16:creationId xmlns:a16="http://schemas.microsoft.com/office/drawing/2014/main" id="{D129D122-4277-7290-7C6C-C866815A786B}"/>
              </a:ext>
            </a:extLst>
          </p:cNvPr>
          <p:cNvGrpSpPr/>
          <p:nvPr/>
        </p:nvGrpSpPr>
        <p:grpSpPr>
          <a:xfrm>
            <a:off x="6278673" y="4139465"/>
            <a:ext cx="5163669" cy="839936"/>
            <a:chOff x="932329" y="2031048"/>
            <a:chExt cx="5163669" cy="839936"/>
          </a:xfrm>
        </p:grpSpPr>
        <p:sp>
          <p:nvSpPr>
            <p:cNvPr id="40" name="TextBox 6">
              <a:extLst>
                <a:ext uri="{FF2B5EF4-FFF2-40B4-BE49-F238E27FC236}">
                  <a16:creationId xmlns:a16="http://schemas.microsoft.com/office/drawing/2014/main" id="{7CB828DE-E1B2-2614-1E5D-B4190DD79652}"/>
                </a:ext>
              </a:extLst>
            </p:cNvPr>
            <p:cNvSpPr txBox="1"/>
            <p:nvPr/>
          </p:nvSpPr>
          <p:spPr>
            <a:xfrm>
              <a:off x="2122393" y="2235571"/>
              <a:ext cx="3973605" cy="430887"/>
            </a:xfrm>
            <a:prstGeom prst="rect">
              <a:avLst/>
            </a:prstGeom>
          </p:spPr>
          <p:txBody>
            <a:bodyPr wrap="square" lIns="0" tIns="0" rIns="0" bIns="0" rtlCol="0" anchor="t">
              <a:spAutoFit/>
            </a:bodyPr>
            <a:lstStyle/>
            <a:p>
              <a:pPr defTabSz="914332">
                <a:spcBef>
                  <a:spcPct val="0"/>
                </a:spcBef>
                <a:buClr>
                  <a:srgbClr val="FF636C"/>
                </a:buClr>
                <a:defRPr/>
              </a:pPr>
              <a:r>
                <a:rPr lang="en-US" sz="1400" dirty="0">
                  <a:solidFill>
                    <a:srgbClr val="FF636C"/>
                  </a:solidFill>
                  <a:latin typeface="Montserrat" panose="02000505000000020004" pitchFamily="2" charset="0"/>
                </a:rPr>
                <a:t>Promote in youth the belief that their action can shape how a city functions.</a:t>
              </a:r>
            </a:p>
          </p:txBody>
        </p:sp>
        <p:sp>
          <p:nvSpPr>
            <p:cNvPr id="41" name="Oval 40">
              <a:extLst>
                <a:ext uri="{FF2B5EF4-FFF2-40B4-BE49-F238E27FC236}">
                  <a16:creationId xmlns:a16="http://schemas.microsoft.com/office/drawing/2014/main" id="{363926C3-9E2D-B6C6-2655-56385F95B41D}"/>
                </a:ext>
              </a:extLst>
            </p:cNvPr>
            <p:cNvSpPr>
              <a:spLocks noChangeAspect="1"/>
            </p:cNvSpPr>
            <p:nvPr/>
          </p:nvSpPr>
          <p:spPr>
            <a:xfrm>
              <a:off x="932329" y="2031048"/>
              <a:ext cx="839936" cy="839936"/>
            </a:xfrm>
            <a:prstGeom prst="ellipse">
              <a:avLst/>
            </a:prstGeom>
            <a:solidFill>
              <a:srgbClr val="FF636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atin typeface="Montserrat SemiBold" panose="00000700000000000000" pitchFamily="2" charset="0"/>
                </a:rPr>
                <a:t>06</a:t>
              </a:r>
            </a:p>
          </p:txBody>
        </p:sp>
      </p:grpSp>
      <p:sp>
        <p:nvSpPr>
          <p:cNvPr id="42" name="CaixaDeTexto 41">
            <a:extLst>
              <a:ext uri="{FF2B5EF4-FFF2-40B4-BE49-F238E27FC236}">
                <a16:creationId xmlns:a16="http://schemas.microsoft.com/office/drawing/2014/main" id="{CDD914C2-9233-DD30-EAC6-CD172B5472A7}"/>
              </a:ext>
            </a:extLst>
          </p:cNvPr>
          <p:cNvSpPr txBox="1"/>
          <p:nvPr/>
        </p:nvSpPr>
        <p:spPr>
          <a:xfrm>
            <a:off x="609601" y="5334930"/>
            <a:ext cx="10832741" cy="830997"/>
          </a:xfrm>
          <a:prstGeom prst="rect">
            <a:avLst/>
          </a:prstGeom>
        </p:spPr>
        <p:txBody>
          <a:bodyPr vert="horz" wrap="square" lIns="91440" tIns="45720" rIns="91440" bIns="45720" rtlCol="0" anchor="t">
            <a:spAutoFit/>
          </a:bodyPr>
          <a:lstStyle>
            <a:defPPr>
              <a:defRPr lang="pt-PT"/>
            </a:defPPr>
            <a:lvl1pPr indent="0" defTabSz="914332">
              <a:lnSpc>
                <a:spcPct val="100000"/>
              </a:lnSpc>
              <a:spcBef>
                <a:spcPct val="0"/>
              </a:spcBef>
              <a:buFont typeface="Arial" panose="020B0604020202020204" pitchFamily="34" charset="0"/>
              <a:buNone/>
              <a:defRPr sz="1400">
                <a:solidFill>
                  <a:srgbClr val="176F78"/>
                </a:solidFill>
                <a:latin typeface="Montserrat" panose="02000505000000020004" pitchFamily="2" charset="0"/>
                <a:ea typeface="Roboto" panose="02000000000000000000" pitchFamily="2" charset="0"/>
                <a:cs typeface="Roboto" panose="02000000000000000000" pitchFamily="2"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These specific objectives contribute to all MAAT general objectives of promoting evidence-based urban policy making anchored in the real needs of the population that uses a city, in particularly women, with a intersectional gender lens; supporting the educational and personal development of young people; promoting cooperation, quality, inclusion and equity, excellence, creativity and innovation at the level of youth organisations; and promoting non-formal learning and active participation among young people.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a:extLst>
              <a:ext uri="{FF2B5EF4-FFF2-40B4-BE49-F238E27FC236}">
                <a16:creationId xmlns:a16="http://schemas.microsoft.com/office/drawing/2014/main" id="{6176C32F-8F09-4C05-18EB-498CDA1D3C58}"/>
              </a:ext>
            </a:extLst>
          </p:cNvPr>
          <p:cNvSpPr/>
          <p:nvPr/>
        </p:nvSpPr>
        <p:spPr>
          <a:xfrm>
            <a:off x="0" y="0"/>
            <a:ext cx="6096000" cy="6858000"/>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bg1"/>
              </a:solidFill>
            </a:endParaRPr>
          </a:p>
        </p:txBody>
      </p:sp>
      <p:sp>
        <p:nvSpPr>
          <p:cNvPr id="31" name="TextBox 30">
            <a:extLst>
              <a:ext uri="{FF2B5EF4-FFF2-40B4-BE49-F238E27FC236}">
                <a16:creationId xmlns:a16="http://schemas.microsoft.com/office/drawing/2014/main" id="{521E4C81-7F22-41BC-B11B-A37CE8912F80}"/>
              </a:ext>
            </a:extLst>
          </p:cNvPr>
          <p:cNvSpPr txBox="1"/>
          <p:nvPr/>
        </p:nvSpPr>
        <p:spPr>
          <a:xfrm>
            <a:off x="1346200" y="2044647"/>
            <a:ext cx="4127132" cy="523220"/>
          </a:xfrm>
          <a:prstGeom prst="rect">
            <a:avLst/>
          </a:prstGeom>
          <a:noFill/>
        </p:spPr>
        <p:txBody>
          <a:bodyPr wrap="square">
            <a:spAutoFit/>
          </a:bodyPr>
          <a:lstStyle/>
          <a:p>
            <a:pPr marL="0" indent="0" algn="r" defTabSz="914332">
              <a:lnSpc>
                <a:spcPct val="100000"/>
              </a:lnSpc>
              <a:spcBef>
                <a:spcPct val="0"/>
              </a:spcBef>
              <a:buFont typeface="Arial" panose="020B0604020202020204" pitchFamily="34" charset="0"/>
              <a:buNone/>
              <a:defRPr/>
            </a:pPr>
            <a:r>
              <a:rPr lang="en-US" sz="2800" b="1" dirty="0">
                <a:solidFill>
                  <a:schemeClr val="bg1"/>
                </a:solidFill>
                <a:latin typeface="Montserrat" panose="02000505000000020004" pitchFamily="2" charset="0"/>
                <a:ea typeface="Roboto" panose="02000000000000000000" pitchFamily="2" charset="0"/>
                <a:cs typeface="Roboto" panose="02000000000000000000" pitchFamily="2" charset="0"/>
              </a:rPr>
              <a:t>MAAT consists of</a:t>
            </a:r>
          </a:p>
        </p:txBody>
      </p:sp>
      <p:sp>
        <p:nvSpPr>
          <p:cNvPr id="32" name="TextBox 31">
            <a:extLst>
              <a:ext uri="{FF2B5EF4-FFF2-40B4-BE49-F238E27FC236}">
                <a16:creationId xmlns:a16="http://schemas.microsoft.com/office/drawing/2014/main" id="{071D7D1E-D44B-4A0C-B94A-B9B3FA59D9E0}"/>
              </a:ext>
            </a:extLst>
          </p:cNvPr>
          <p:cNvSpPr txBox="1"/>
          <p:nvPr/>
        </p:nvSpPr>
        <p:spPr>
          <a:xfrm>
            <a:off x="900701" y="2799741"/>
            <a:ext cx="4572632" cy="2062103"/>
          </a:xfrm>
          <a:prstGeom prst="rect">
            <a:avLst/>
          </a:prstGeom>
          <a:noFill/>
        </p:spPr>
        <p:txBody>
          <a:bodyPr wrap="square">
            <a:spAutoFit/>
          </a:bodyPr>
          <a:lstStyle/>
          <a:p>
            <a:pPr algn="r" defTabSz="914332">
              <a:lnSpc>
                <a:spcPct val="100000"/>
              </a:lnSpc>
              <a:spcBef>
                <a:spcPct val="0"/>
              </a:spcBef>
              <a:defRPr/>
            </a:pPr>
            <a:r>
              <a:rPr lang="en-US" altLang="pt-PT" sz="1600" dirty="0">
                <a:solidFill>
                  <a:schemeClr val="bg1"/>
                </a:solidFill>
                <a:latin typeface="Montserrat" panose="02000505000000020004" pitchFamily="2" charset="0"/>
                <a:ea typeface="Roboto" panose="02000000000000000000" pitchFamily="2" charset="0"/>
                <a:cs typeface="Roboto" panose="02000000000000000000" pitchFamily="2" charset="0"/>
              </a:rPr>
              <a:t>A gamified learning experience, with a strong social component;</a:t>
            </a:r>
          </a:p>
          <a:p>
            <a:pPr algn="r" defTabSz="914332">
              <a:lnSpc>
                <a:spcPct val="100000"/>
              </a:lnSpc>
              <a:spcBef>
                <a:spcPct val="0"/>
              </a:spcBef>
              <a:defRPr/>
            </a:pPr>
            <a:endParaRPr lang="en-US" altLang="pt-PT" sz="1600" dirty="0">
              <a:solidFill>
                <a:schemeClr val="bg1"/>
              </a:solidFill>
              <a:latin typeface="Montserrat" panose="02000505000000020004" pitchFamily="2" charset="0"/>
              <a:ea typeface="Roboto" panose="02000000000000000000" pitchFamily="2" charset="0"/>
              <a:cs typeface="Roboto" panose="02000000000000000000" pitchFamily="2" charset="0"/>
            </a:endParaRPr>
          </a:p>
          <a:p>
            <a:pPr algn="r" defTabSz="914332">
              <a:lnSpc>
                <a:spcPct val="100000"/>
              </a:lnSpc>
              <a:spcBef>
                <a:spcPct val="0"/>
              </a:spcBef>
              <a:defRPr/>
            </a:pPr>
            <a:r>
              <a:rPr lang="en-US" altLang="pt-PT" sz="1600" dirty="0">
                <a:solidFill>
                  <a:schemeClr val="bg1"/>
                </a:solidFill>
                <a:latin typeface="Montserrat" panose="02000505000000020004" pitchFamily="2" charset="0"/>
                <a:ea typeface="Roboto" panose="02000000000000000000" pitchFamily="2" charset="0"/>
                <a:cs typeface="Roboto" panose="02000000000000000000" pitchFamily="2" charset="0"/>
              </a:rPr>
              <a:t>Three sessions and supporting PowerPoints for face-to-face session activities, with energizing techniques;</a:t>
            </a:r>
          </a:p>
          <a:p>
            <a:pPr algn="r" defTabSz="914332">
              <a:lnSpc>
                <a:spcPct val="100000"/>
              </a:lnSpc>
              <a:spcBef>
                <a:spcPct val="0"/>
              </a:spcBef>
              <a:defRPr/>
            </a:pPr>
            <a:endParaRPr lang="en-US" altLang="pt-PT" sz="1600" dirty="0">
              <a:solidFill>
                <a:schemeClr val="bg1"/>
              </a:solidFill>
              <a:latin typeface="Montserrat" panose="02000505000000020004" pitchFamily="2" charset="0"/>
              <a:ea typeface="Roboto" panose="02000000000000000000" pitchFamily="2" charset="0"/>
              <a:cs typeface="Roboto" panose="02000000000000000000" pitchFamily="2" charset="0"/>
            </a:endParaRPr>
          </a:p>
          <a:p>
            <a:pPr algn="r" defTabSz="914332">
              <a:lnSpc>
                <a:spcPct val="100000"/>
              </a:lnSpc>
              <a:spcBef>
                <a:spcPct val="0"/>
              </a:spcBef>
              <a:defRPr/>
            </a:pPr>
            <a:r>
              <a:rPr lang="en-US" altLang="pt-PT" sz="1600" dirty="0">
                <a:solidFill>
                  <a:schemeClr val="bg1"/>
                </a:solidFill>
                <a:latin typeface="Montserrat" panose="02000505000000020004" pitchFamily="2" charset="0"/>
                <a:ea typeface="Roboto" panose="02000000000000000000" pitchFamily="2" charset="0"/>
                <a:cs typeface="Roboto" panose="02000000000000000000" pitchFamily="2" charset="0"/>
              </a:rPr>
              <a:t>An interactive flipbook.</a:t>
            </a:r>
          </a:p>
        </p:txBody>
      </p:sp>
      <p:sp>
        <p:nvSpPr>
          <p:cNvPr id="33" name="TextBox 32">
            <a:extLst>
              <a:ext uri="{FF2B5EF4-FFF2-40B4-BE49-F238E27FC236}">
                <a16:creationId xmlns:a16="http://schemas.microsoft.com/office/drawing/2014/main" id="{77EB3496-257B-433C-8788-EEF8305428DA}"/>
              </a:ext>
            </a:extLst>
          </p:cNvPr>
          <p:cNvSpPr txBox="1"/>
          <p:nvPr/>
        </p:nvSpPr>
        <p:spPr>
          <a:xfrm>
            <a:off x="7442200" y="2044647"/>
            <a:ext cx="3045564" cy="523220"/>
          </a:xfrm>
          <a:prstGeom prst="rect">
            <a:avLst/>
          </a:prstGeom>
          <a:noFill/>
        </p:spPr>
        <p:txBody>
          <a:bodyPr wrap="square">
            <a:spAutoFit/>
          </a:bodyPr>
          <a:lstStyle/>
          <a:p>
            <a:pPr>
              <a:spcAft>
                <a:spcPts val="1200"/>
              </a:spcAft>
            </a:pPr>
            <a:r>
              <a:rPr lang="en-US" sz="2800" dirty="0">
                <a:solidFill>
                  <a:srgbClr val="176F78"/>
                </a:solidFill>
                <a:latin typeface="Montserrat SemiBold" panose="00000700000000000000" pitchFamily="2" charset="0"/>
                <a:ea typeface="Roboto" panose="02000000000000000000" pitchFamily="2" charset="0"/>
                <a:cs typeface="Roboto" panose="02000000000000000000" pitchFamily="2" charset="0"/>
              </a:rPr>
              <a:t>Target Group</a:t>
            </a:r>
          </a:p>
        </p:txBody>
      </p:sp>
      <p:sp>
        <p:nvSpPr>
          <p:cNvPr id="34" name="TextBox 33">
            <a:extLst>
              <a:ext uri="{FF2B5EF4-FFF2-40B4-BE49-F238E27FC236}">
                <a16:creationId xmlns:a16="http://schemas.microsoft.com/office/drawing/2014/main" id="{4610058C-6067-4CA1-9511-69CFBDFE8040}"/>
              </a:ext>
            </a:extLst>
          </p:cNvPr>
          <p:cNvSpPr txBox="1"/>
          <p:nvPr/>
        </p:nvSpPr>
        <p:spPr>
          <a:xfrm>
            <a:off x="7442200" y="2956095"/>
            <a:ext cx="3407071" cy="1297791"/>
          </a:xfrm>
          <a:prstGeom prst="rect">
            <a:avLst/>
          </a:prstGeom>
          <a:noFill/>
        </p:spPr>
        <p:txBody>
          <a:bodyPr wrap="square">
            <a:spAutoFit/>
          </a:bodyPr>
          <a:lstStyle/>
          <a:p>
            <a:pPr>
              <a:spcAft>
                <a:spcPts val="800"/>
              </a:spcAft>
            </a:pPr>
            <a:r>
              <a:rPr lang="en-US" sz="1400" b="1" dirty="0">
                <a:solidFill>
                  <a:srgbClr val="176F78"/>
                </a:solidFill>
                <a:latin typeface="Montserrat" panose="02000505000000020004" pitchFamily="2" charset="0"/>
                <a:ea typeface="Roboto" panose="02000000000000000000" pitchFamily="2" charset="0"/>
                <a:cs typeface="Roboto" panose="02000000000000000000" pitchFamily="2" charset="0"/>
              </a:rPr>
              <a:t>Young people </a:t>
            </a:r>
            <a:r>
              <a:rPr lang="en-US" sz="1400" dirty="0">
                <a:solidFill>
                  <a:srgbClr val="176F78"/>
                </a:solidFill>
                <a:latin typeface="Montserrat" panose="02000505000000020004" pitchFamily="2" charset="0"/>
                <a:ea typeface="Roboto" panose="02000000000000000000" pitchFamily="2" charset="0"/>
                <a:cs typeface="Roboto" panose="02000000000000000000" pitchFamily="2" charset="0"/>
              </a:rPr>
              <a:t>(aged 18 to 30)</a:t>
            </a:r>
          </a:p>
          <a:p>
            <a:pPr>
              <a:spcAft>
                <a:spcPts val="800"/>
              </a:spcAft>
            </a:pPr>
            <a:endParaRPr lang="en-US" sz="700" dirty="0">
              <a:solidFill>
                <a:srgbClr val="176F78"/>
              </a:solidFill>
              <a:latin typeface="Montserrat" panose="02000505000000020004" pitchFamily="2" charset="0"/>
              <a:ea typeface="Roboto" panose="02000000000000000000" pitchFamily="2" charset="0"/>
              <a:cs typeface="Roboto" panose="02000000000000000000" pitchFamily="2" charset="0"/>
            </a:endParaRPr>
          </a:p>
          <a:p>
            <a:pPr>
              <a:spcAft>
                <a:spcPts val="800"/>
              </a:spcAft>
            </a:pPr>
            <a:r>
              <a:rPr lang="en-US" sz="1400" dirty="0">
                <a:solidFill>
                  <a:srgbClr val="176F78"/>
                </a:solidFill>
                <a:latin typeface="Montserrat" panose="02000505000000020004" pitchFamily="2" charset="0"/>
                <a:ea typeface="Roboto" panose="02000000000000000000" pitchFamily="2" charset="0"/>
                <a:cs typeface="Roboto" panose="02000000000000000000" pitchFamily="2" charset="0"/>
              </a:rPr>
              <a:t>For the best experience, the activities </a:t>
            </a:r>
            <a:r>
              <a:rPr lang="en-US" sz="1600" dirty="0">
                <a:solidFill>
                  <a:srgbClr val="176F78"/>
                </a:solidFill>
                <a:latin typeface="Montserrat" panose="02000505000000020004" pitchFamily="2" charset="0"/>
                <a:ea typeface="Roboto" panose="02000000000000000000" pitchFamily="2" charset="0"/>
                <a:cs typeface="Roboto" panose="02000000000000000000" pitchFamily="2" charset="0"/>
              </a:rPr>
              <a:t>should</a:t>
            </a:r>
            <a:r>
              <a:rPr lang="en-US" sz="1400" dirty="0">
                <a:solidFill>
                  <a:srgbClr val="176F78"/>
                </a:solidFill>
                <a:latin typeface="Montserrat" panose="02000505000000020004" pitchFamily="2" charset="0"/>
                <a:ea typeface="Roboto" panose="02000000000000000000" pitchFamily="2" charset="0"/>
                <a:cs typeface="Roboto" panose="02000000000000000000" pitchFamily="2" charset="0"/>
              </a:rPr>
              <a:t> be carried out in groups of 10 people. </a:t>
            </a:r>
          </a:p>
        </p:txBody>
      </p:sp>
      <p:pic>
        <p:nvPicPr>
          <p:cNvPr id="7" name="Gráfico 6">
            <a:extLst>
              <a:ext uri="{FF2B5EF4-FFF2-40B4-BE49-F238E27FC236}">
                <a16:creationId xmlns:a16="http://schemas.microsoft.com/office/drawing/2014/main" id="{09A073AC-7456-8F3F-3253-F3FD38B097A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1101" y="200025"/>
            <a:ext cx="609599" cy="523623"/>
          </a:xfrm>
          <a:prstGeom prst="rect">
            <a:avLst/>
          </a:prstGeom>
        </p:spPr>
      </p:pic>
    </p:spTree>
    <p:extLst>
      <p:ext uri="{BB962C8B-B14F-4D97-AF65-F5344CB8AC3E}">
        <p14:creationId xmlns:p14="http://schemas.microsoft.com/office/powerpoint/2010/main" val="758687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arcador de Posição da Imagem 22">
            <a:extLst>
              <a:ext uri="{FF2B5EF4-FFF2-40B4-BE49-F238E27FC236}">
                <a16:creationId xmlns:a16="http://schemas.microsoft.com/office/drawing/2014/main" id="{22DD8539-5508-0C83-FBE4-BA6F5BC939B8}"/>
              </a:ext>
            </a:extLst>
          </p:cNvPr>
          <p:cNvPicPr>
            <a:picLocks noChangeAspect="1"/>
          </p:cNvPicPr>
          <p:nvPr/>
        </p:nvPicPr>
        <p:blipFill rotWithShape="1">
          <a:blip r:embed="rId2">
            <a:extLst>
              <a:ext uri="{28A0092B-C50C-407E-A947-70E740481C1C}">
                <a14:useLocalDpi xmlns:a14="http://schemas.microsoft.com/office/drawing/2010/main" val="0"/>
              </a:ext>
            </a:extLst>
          </a:blip>
          <a:srcRect t="24456" b="19294"/>
          <a:stretch/>
        </p:blipFill>
        <p:spPr>
          <a:xfrm>
            <a:off x="0" y="0"/>
            <a:ext cx="12192000" cy="6858000"/>
          </a:xfrm>
          <a:prstGeom prst="rect">
            <a:avLst/>
          </a:prstGeom>
        </p:spPr>
      </p:pic>
      <p:sp>
        <p:nvSpPr>
          <p:cNvPr id="4" name="TextBox 8">
            <a:extLst>
              <a:ext uri="{FF2B5EF4-FFF2-40B4-BE49-F238E27FC236}">
                <a16:creationId xmlns:a16="http://schemas.microsoft.com/office/drawing/2014/main" id="{0BA10990-B4E7-FA58-AA86-489C82C26847}"/>
              </a:ext>
            </a:extLst>
          </p:cNvPr>
          <p:cNvSpPr txBox="1"/>
          <p:nvPr/>
        </p:nvSpPr>
        <p:spPr>
          <a:xfrm>
            <a:off x="2144857" y="995553"/>
            <a:ext cx="7902285" cy="584775"/>
          </a:xfrm>
          <a:prstGeom prst="rect">
            <a:avLst/>
          </a:prstGeom>
          <a:noFill/>
        </p:spPr>
        <p:txBody>
          <a:bodyPr wrap="square" rtlCol="0">
            <a:spAutoFit/>
          </a:bodyPr>
          <a:lstStyle>
            <a:defPPr>
              <a:defRPr lang="pt-PT"/>
            </a:defPPr>
            <a:lvl1pPr marR="0" lvl="0" algn="ctr" fontAlgn="auto">
              <a:lnSpc>
                <a:spcPct val="100000"/>
              </a:lnSpc>
              <a:spcBef>
                <a:spcPts val="0"/>
              </a:spcBef>
              <a:spcAft>
                <a:spcPts val="0"/>
              </a:spcAft>
              <a:buClrTx/>
              <a:buSzTx/>
              <a:tabLst/>
              <a:defRPr sz="3200" b="1">
                <a:solidFill>
                  <a:srgbClr val="FF636C"/>
                </a:solidFill>
                <a:effectLst/>
                <a:latin typeface="Montserrat" pitchFamily="2" charset="0"/>
                <a:ea typeface="Roboto" panose="02000000000000000000" pitchFamily="2" charset="0"/>
                <a:cs typeface="Roboto" panose="02000000000000000000" pitchFamily="2" charset="0"/>
              </a:defRPr>
            </a:lvl1pPr>
          </a:lstStyle>
          <a:p>
            <a:r>
              <a:rPr lang="en-US" dirty="0"/>
              <a:t>GAMIFIED LEARNING EXPERIENCE</a:t>
            </a:r>
          </a:p>
        </p:txBody>
      </p:sp>
    </p:spTree>
    <p:extLst>
      <p:ext uri="{BB962C8B-B14F-4D97-AF65-F5344CB8AC3E}">
        <p14:creationId xmlns:p14="http://schemas.microsoft.com/office/powerpoint/2010/main" val="531383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
            <a:extLst>
              <a:ext uri="{FF2B5EF4-FFF2-40B4-BE49-F238E27FC236}">
                <a16:creationId xmlns:a16="http://schemas.microsoft.com/office/drawing/2014/main" id="{E2E3A395-7055-9F17-F082-2A962F3CEFBF}"/>
              </a:ext>
            </a:extLst>
          </p:cNvPr>
          <p:cNvPicPr>
            <a:picLocks noChangeAspect="1"/>
          </p:cNvPicPr>
          <p:nvPr/>
        </p:nvPicPr>
        <p:blipFill rotWithShape="1">
          <a:blip r:embed="rId2">
            <a:extLst>
              <a:ext uri="{28A0092B-C50C-407E-A947-70E740481C1C}">
                <a14:useLocalDpi xmlns:a14="http://schemas.microsoft.com/office/drawing/2010/main" val="0"/>
              </a:ext>
            </a:extLst>
          </a:blip>
          <a:srcRect b="20802"/>
          <a:stretch/>
        </p:blipFill>
        <p:spPr>
          <a:xfrm>
            <a:off x="6096000" y="29801"/>
            <a:ext cx="6096000" cy="6828200"/>
          </a:xfrm>
          <a:prstGeom prst="rect">
            <a:avLst/>
          </a:prstGeom>
        </p:spPr>
      </p:pic>
      <p:pic>
        <p:nvPicPr>
          <p:cNvPr id="5" name="Gráfico 4">
            <a:extLst>
              <a:ext uri="{FF2B5EF4-FFF2-40B4-BE49-F238E27FC236}">
                <a16:creationId xmlns:a16="http://schemas.microsoft.com/office/drawing/2014/main" id="{0E7E4D7D-F9F0-160E-4920-3735A8F0A2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93551" y="6367982"/>
            <a:ext cx="987679" cy="306180"/>
          </a:xfrm>
          <a:prstGeom prst="rect">
            <a:avLst/>
          </a:prstGeom>
        </p:spPr>
      </p:pic>
      <p:sp>
        <p:nvSpPr>
          <p:cNvPr id="3" name="TextBox 11">
            <a:extLst>
              <a:ext uri="{FF2B5EF4-FFF2-40B4-BE49-F238E27FC236}">
                <a16:creationId xmlns:a16="http://schemas.microsoft.com/office/drawing/2014/main" id="{E9451E2B-E822-9334-BF32-2AE0D289D772}"/>
              </a:ext>
            </a:extLst>
          </p:cNvPr>
          <p:cNvSpPr txBox="1"/>
          <p:nvPr/>
        </p:nvSpPr>
        <p:spPr>
          <a:xfrm>
            <a:off x="761620" y="1834106"/>
            <a:ext cx="4267580" cy="3416320"/>
          </a:xfrm>
          <a:prstGeom prst="rect">
            <a:avLst/>
          </a:prstGeom>
          <a:noFill/>
        </p:spPr>
        <p:txBody>
          <a:bodyPr wrap="square">
            <a:spAutoFit/>
          </a:bodyPr>
          <a:lstStyle>
            <a:defPPr>
              <a:defRPr lang="pt-PT"/>
            </a:defPPr>
            <a:lvl1pPr algn="r" defTabSz="914332">
              <a:lnSpc>
                <a:spcPct val="100000"/>
              </a:lnSpc>
              <a:spcBef>
                <a:spcPct val="0"/>
              </a:spcBef>
              <a:defRPr sz="1600">
                <a:solidFill>
                  <a:schemeClr val="bg1"/>
                </a:solidFill>
                <a:latin typeface="Montserrat" panose="02000505000000020004" pitchFamily="2" charset="0"/>
                <a:ea typeface="Roboto" panose="02000000000000000000" pitchFamily="2" charset="0"/>
                <a:cs typeface="Roboto" panose="02000000000000000000" pitchFamily="2" charset="0"/>
              </a:defRPr>
            </a:lvl1pPr>
          </a:lstStyle>
          <a:p>
            <a:pPr algn="l"/>
            <a:r>
              <a:rPr lang="en-US" sz="2000" b="1" dirty="0">
                <a:solidFill>
                  <a:srgbClr val="FF636C"/>
                </a:solidFill>
              </a:rPr>
              <a:t>Technical Requirements</a:t>
            </a:r>
          </a:p>
          <a:p>
            <a:pPr algn="l"/>
            <a:endParaRPr lang="en-US" sz="2000" b="1" dirty="0">
              <a:solidFill>
                <a:srgbClr val="FF636C"/>
              </a:solidFill>
            </a:endParaRPr>
          </a:p>
          <a:p>
            <a:pPr marL="285750" indent="-285750" algn="l">
              <a:buFont typeface="Arial" panose="020B0604020202020204" pitchFamily="34" charset="0"/>
              <a:buChar char="•"/>
            </a:pPr>
            <a:r>
              <a:rPr lang="en-US" dirty="0">
                <a:solidFill>
                  <a:srgbClr val="FF636C"/>
                </a:solidFill>
              </a:rPr>
              <a:t>Youth can engage with online from anywhere if they have an internet connection and a computer, tablet or smartphone.</a:t>
            </a:r>
          </a:p>
          <a:p>
            <a:pPr marL="285750" indent="-285750" algn="l">
              <a:buFont typeface="Arial" panose="020B0604020202020204" pitchFamily="34" charset="0"/>
              <a:buChar char="•"/>
            </a:pPr>
            <a:endParaRPr lang="en-US" dirty="0">
              <a:solidFill>
                <a:srgbClr val="FF636C"/>
              </a:solidFill>
            </a:endParaRPr>
          </a:p>
          <a:p>
            <a:pPr marL="285750" indent="-285750" algn="l">
              <a:buFont typeface="Arial" panose="020B0604020202020204" pitchFamily="34" charset="0"/>
              <a:buChar char="•"/>
            </a:pPr>
            <a:r>
              <a:rPr lang="en-US" dirty="0">
                <a:solidFill>
                  <a:srgbClr val="FF636C"/>
                </a:solidFill>
              </a:rPr>
              <a:t>The realization of this experience (SCORM - LMS) presupposes the use of a Database and a BackOffice, where it will be possible to manage all the training - start and end dates, participants, etc.</a:t>
            </a:r>
          </a:p>
        </p:txBody>
      </p:sp>
      <p:sp>
        <p:nvSpPr>
          <p:cNvPr id="6" name="Retângulo 5">
            <a:extLst>
              <a:ext uri="{FF2B5EF4-FFF2-40B4-BE49-F238E27FC236}">
                <a16:creationId xmlns:a16="http://schemas.microsoft.com/office/drawing/2014/main" id="{27B17C87-3E9E-D83C-DC2D-611FBCCA68DC}"/>
              </a:ext>
            </a:extLst>
          </p:cNvPr>
          <p:cNvSpPr/>
          <p:nvPr/>
        </p:nvSpPr>
        <p:spPr>
          <a:xfrm>
            <a:off x="0" y="1299442"/>
            <a:ext cx="291101" cy="4633767"/>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solidFill>
                <a:srgbClr val="FF636C"/>
              </a:solidFill>
            </a:endParaRPr>
          </a:p>
        </p:txBody>
      </p:sp>
      <p:pic>
        <p:nvPicPr>
          <p:cNvPr id="7" name="Gráfico 6">
            <a:extLst>
              <a:ext uri="{FF2B5EF4-FFF2-40B4-BE49-F238E27FC236}">
                <a16:creationId xmlns:a16="http://schemas.microsoft.com/office/drawing/2014/main" id="{0852FB70-D987-BC6A-283E-95D5B4DD2D0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91101" y="200025"/>
            <a:ext cx="609599" cy="523623"/>
          </a:xfrm>
          <a:prstGeom prst="rect">
            <a:avLst/>
          </a:prstGeom>
        </p:spPr>
      </p:pic>
      <p:grpSp>
        <p:nvGrpSpPr>
          <p:cNvPr id="15" name="Agrupar 14">
            <a:extLst>
              <a:ext uri="{FF2B5EF4-FFF2-40B4-BE49-F238E27FC236}">
                <a16:creationId xmlns:a16="http://schemas.microsoft.com/office/drawing/2014/main" id="{ECC3851A-07F5-AD28-D511-954EC5D71FCE}"/>
              </a:ext>
            </a:extLst>
          </p:cNvPr>
          <p:cNvGrpSpPr/>
          <p:nvPr/>
        </p:nvGrpSpPr>
        <p:grpSpPr>
          <a:xfrm>
            <a:off x="7508200" y="574877"/>
            <a:ext cx="3784702" cy="2259524"/>
            <a:chOff x="7115904" y="-246168"/>
            <a:chExt cx="5211141" cy="3111129"/>
          </a:xfrm>
        </p:grpSpPr>
        <p:pic>
          <p:nvPicPr>
            <p:cNvPr id="11" name="Graphic 8">
              <a:extLst>
                <a:ext uri="{FF2B5EF4-FFF2-40B4-BE49-F238E27FC236}">
                  <a16:creationId xmlns:a16="http://schemas.microsoft.com/office/drawing/2014/main" id="{332A50C7-63C9-6D70-97B5-D0313C19727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115904" y="-246168"/>
              <a:ext cx="5211141" cy="3111129"/>
            </a:xfrm>
            <a:prstGeom prst="rect">
              <a:avLst/>
            </a:prstGeom>
          </p:spPr>
        </p:pic>
        <p:sp>
          <p:nvSpPr>
            <p:cNvPr id="12" name="TextBox 9">
              <a:extLst>
                <a:ext uri="{FF2B5EF4-FFF2-40B4-BE49-F238E27FC236}">
                  <a16:creationId xmlns:a16="http://schemas.microsoft.com/office/drawing/2014/main" id="{9019DB3F-D27E-9A97-2A08-94B36B7B26A2}"/>
                </a:ext>
              </a:extLst>
            </p:cNvPr>
            <p:cNvSpPr txBox="1"/>
            <p:nvPr/>
          </p:nvSpPr>
          <p:spPr>
            <a:xfrm>
              <a:off x="7763760" y="751403"/>
              <a:ext cx="3603811" cy="736256"/>
            </a:xfrm>
            <a:prstGeom prst="rect">
              <a:avLst/>
            </a:prstGeom>
            <a:noFill/>
          </p:spPr>
          <p:txBody>
            <a:bodyPr wrap="square" rtlCol="0">
              <a:spAutoFit/>
            </a:bodyPr>
            <a:lstStyle/>
            <a:p>
              <a:pPr algn="ctr"/>
              <a:r>
                <a:rPr lang="en-US" sz="1200" dirty="0">
                  <a:solidFill>
                    <a:srgbClr val="F1646D"/>
                  </a:solidFill>
                  <a:latin typeface="Montserrat" pitchFamily="2" charset="0"/>
                </a:rPr>
                <a:t>WELCOME TO </a:t>
              </a:r>
              <a:r>
                <a:rPr lang="en-US" sz="2400" dirty="0">
                  <a:solidFill>
                    <a:srgbClr val="F1646D"/>
                  </a:solidFill>
                  <a:latin typeface="Montserrat Black" panose="00000A00000000000000" pitchFamily="50" charset="0"/>
                </a:rPr>
                <a:t>INCLUSIVILLE</a:t>
              </a:r>
            </a:p>
          </p:txBody>
        </p:sp>
        <p:sp>
          <p:nvSpPr>
            <p:cNvPr id="13" name="CaixaDeTexto 12">
              <a:extLst>
                <a:ext uri="{FF2B5EF4-FFF2-40B4-BE49-F238E27FC236}">
                  <a16:creationId xmlns:a16="http://schemas.microsoft.com/office/drawing/2014/main" id="{51047350-38DC-AF15-9837-2F0A9D08AF85}"/>
                </a:ext>
              </a:extLst>
            </p:cNvPr>
            <p:cNvSpPr txBox="1"/>
            <p:nvPr/>
          </p:nvSpPr>
          <p:spPr>
            <a:xfrm>
              <a:off x="7116512" y="1573923"/>
              <a:ext cx="4898308" cy="298008"/>
            </a:xfrm>
            <a:prstGeom prst="rect">
              <a:avLst/>
            </a:prstGeom>
            <a:noFill/>
          </p:spPr>
          <p:txBody>
            <a:bodyPr wrap="square">
              <a:spAutoFit/>
            </a:bodyPr>
            <a:lstStyle/>
            <a:p>
              <a:pPr algn="ctr"/>
              <a:r>
                <a:rPr lang="en-US" sz="1050" dirty="0">
                  <a:solidFill>
                    <a:srgbClr val="F1646D"/>
                  </a:solidFill>
                  <a:latin typeface="Montserrat" pitchFamily="2" charset="0"/>
                </a:rPr>
                <a:t>YOUTH-DRIVEN CIVIC ENGAGEMENT</a:t>
              </a:r>
              <a:endParaRPr lang="pt-PT" sz="1050" dirty="0"/>
            </a:p>
          </p:txBody>
        </p:sp>
      </p:grpSp>
    </p:spTree>
    <p:extLst>
      <p:ext uri="{BB962C8B-B14F-4D97-AF65-F5344CB8AC3E}">
        <p14:creationId xmlns:p14="http://schemas.microsoft.com/office/powerpoint/2010/main" val="1893475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1">
            <a:extLst>
              <a:ext uri="{FF2B5EF4-FFF2-40B4-BE49-F238E27FC236}">
                <a16:creationId xmlns:a16="http://schemas.microsoft.com/office/drawing/2014/main" id="{E9451E2B-E822-9334-BF32-2AE0D289D772}"/>
              </a:ext>
            </a:extLst>
          </p:cNvPr>
          <p:cNvSpPr txBox="1"/>
          <p:nvPr/>
        </p:nvSpPr>
        <p:spPr>
          <a:xfrm>
            <a:off x="595900" y="1299384"/>
            <a:ext cx="5019709" cy="4939814"/>
          </a:xfrm>
          <a:prstGeom prst="rect">
            <a:avLst/>
          </a:prstGeom>
          <a:noFill/>
        </p:spPr>
        <p:txBody>
          <a:bodyPr wrap="square">
            <a:spAutoFit/>
          </a:bodyPr>
          <a:lstStyle>
            <a:defPPr>
              <a:defRPr lang="pt-PT"/>
            </a:defPPr>
            <a:lvl1pPr algn="r" defTabSz="914332">
              <a:lnSpc>
                <a:spcPct val="100000"/>
              </a:lnSpc>
              <a:spcBef>
                <a:spcPct val="0"/>
              </a:spcBef>
              <a:defRPr sz="1600">
                <a:solidFill>
                  <a:schemeClr val="bg1"/>
                </a:solidFill>
                <a:latin typeface="Montserrat" panose="02000505000000020004" pitchFamily="2" charset="0"/>
                <a:ea typeface="Roboto" panose="02000000000000000000" pitchFamily="2" charset="0"/>
                <a:cs typeface="Roboto" panose="02000000000000000000" pitchFamily="2" charset="0"/>
              </a:defRPr>
            </a:lvl1pPr>
          </a:lstStyle>
          <a:p>
            <a:pPr algn="l">
              <a:spcAft>
                <a:spcPts val="1200"/>
              </a:spcAft>
            </a:pPr>
            <a:r>
              <a:rPr lang="en-US" sz="2000" b="1" dirty="0">
                <a:solidFill>
                  <a:srgbClr val="FF636C"/>
                </a:solidFill>
              </a:rPr>
              <a:t>Learning Path</a:t>
            </a:r>
          </a:p>
          <a:p>
            <a:pPr marL="285750" indent="-285750" algn="l">
              <a:buFont typeface="Arial" panose="020B0604020202020204" pitchFamily="34" charset="0"/>
              <a:buChar char="•"/>
            </a:pPr>
            <a:r>
              <a:rPr lang="en-US" sz="1500" dirty="0">
                <a:solidFill>
                  <a:srgbClr val="FF636C"/>
                </a:solidFill>
              </a:rPr>
              <a:t>This Gamified Learning Experience take place over 15 days.</a:t>
            </a:r>
          </a:p>
          <a:p>
            <a:pPr marL="285750" indent="-285750" algn="l">
              <a:buFont typeface="Arial" panose="020B0604020202020204" pitchFamily="34" charset="0"/>
              <a:buChar char="•"/>
            </a:pPr>
            <a:endParaRPr lang="en-US" sz="1500" dirty="0">
              <a:solidFill>
                <a:srgbClr val="FF636C"/>
              </a:solidFill>
            </a:endParaRPr>
          </a:p>
          <a:p>
            <a:pPr marL="285750" indent="-285750" algn="l">
              <a:buFont typeface="Arial" panose="020B0604020202020204" pitchFamily="34" charset="0"/>
              <a:buChar char="•"/>
            </a:pPr>
            <a:r>
              <a:rPr lang="en-US" sz="1500" dirty="0">
                <a:solidFill>
                  <a:srgbClr val="FF636C"/>
                </a:solidFill>
              </a:rPr>
              <a:t>Trainees are required to share their ideas within the Gamified Learning Experience from day 1 to day 13, with the possibility to edit their ideas during this period. At the end of day 13, the functionalities for publishing and editing will be disabled. </a:t>
            </a:r>
          </a:p>
          <a:p>
            <a:pPr algn="l"/>
            <a:endParaRPr lang="en-US" sz="1500" dirty="0">
              <a:solidFill>
                <a:srgbClr val="FF636C"/>
              </a:solidFill>
            </a:endParaRPr>
          </a:p>
          <a:p>
            <a:pPr marL="285750" indent="-285750" algn="l">
              <a:buFont typeface="Arial" panose="020B0604020202020204" pitchFamily="34" charset="0"/>
              <a:buChar char="•"/>
            </a:pPr>
            <a:r>
              <a:rPr lang="en-US" sz="1500" dirty="0">
                <a:solidFill>
                  <a:srgbClr val="FF636C"/>
                </a:solidFill>
              </a:rPr>
              <a:t>During the last two days of the experience, trainees will have the opportunity to vote on ideas shared by their peers.</a:t>
            </a:r>
          </a:p>
          <a:p>
            <a:pPr marL="285750" indent="-285750" algn="l">
              <a:buFont typeface="Arial" panose="020B0604020202020204" pitchFamily="34" charset="0"/>
              <a:buChar char="•"/>
            </a:pPr>
            <a:endParaRPr lang="en-US" sz="1500" dirty="0">
              <a:solidFill>
                <a:srgbClr val="FF636C"/>
              </a:solidFill>
            </a:endParaRPr>
          </a:p>
          <a:p>
            <a:pPr marL="285750" indent="-285750" algn="l">
              <a:buFont typeface="Arial" panose="020B0604020202020204" pitchFamily="34" charset="0"/>
              <a:buChar char="•"/>
            </a:pPr>
            <a:r>
              <a:rPr lang="en-US" sz="1500" dirty="0">
                <a:solidFill>
                  <a:srgbClr val="FF636C"/>
                </a:solidFill>
              </a:rPr>
              <a:t>Additionally, there is an external forum which will be open from the 6th to the 11th, where trainees should refine and develop their ideas. </a:t>
            </a:r>
            <a:r>
              <a:rPr lang="en-US" sz="1500" dirty="0">
                <a:solidFill>
                  <a:srgbClr val="FF636C"/>
                </a:solidFill>
                <a:latin typeface="Montserrat" panose="02000505000000020004" pitchFamily="2" charset="0"/>
                <a:ea typeface="Roboto" panose="02000000000000000000" pitchFamily="2" charset="0"/>
                <a:cs typeface="Roboto" panose="02000000000000000000" pitchFamily="2" charset="0"/>
              </a:rPr>
              <a:t>This forum must be selected by the organization and shared with the trainees.</a:t>
            </a:r>
            <a:endParaRPr lang="en-US" sz="1500" dirty="0">
              <a:solidFill>
                <a:srgbClr val="FF636C"/>
              </a:solidFill>
            </a:endParaRPr>
          </a:p>
        </p:txBody>
      </p:sp>
      <p:sp>
        <p:nvSpPr>
          <p:cNvPr id="6" name="Retângulo 5">
            <a:extLst>
              <a:ext uri="{FF2B5EF4-FFF2-40B4-BE49-F238E27FC236}">
                <a16:creationId xmlns:a16="http://schemas.microsoft.com/office/drawing/2014/main" id="{27B17C87-3E9E-D83C-DC2D-611FBCCA68DC}"/>
              </a:ext>
            </a:extLst>
          </p:cNvPr>
          <p:cNvSpPr/>
          <p:nvPr/>
        </p:nvSpPr>
        <p:spPr>
          <a:xfrm>
            <a:off x="0" y="1299442"/>
            <a:ext cx="291101" cy="4939756"/>
          </a:xfrm>
          <a:prstGeom prst="rect">
            <a:avLst/>
          </a:prstGeom>
          <a:solidFill>
            <a:srgbClr val="FF63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solidFill>
                <a:srgbClr val="FF636C"/>
              </a:solidFill>
            </a:endParaRPr>
          </a:p>
        </p:txBody>
      </p:sp>
      <p:pic>
        <p:nvPicPr>
          <p:cNvPr id="7" name="Gráfico 6">
            <a:extLst>
              <a:ext uri="{FF2B5EF4-FFF2-40B4-BE49-F238E27FC236}">
                <a16:creationId xmlns:a16="http://schemas.microsoft.com/office/drawing/2014/main" id="{0852FB70-D987-BC6A-283E-95D5B4DD2D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1101" y="200025"/>
            <a:ext cx="609599" cy="523623"/>
          </a:xfrm>
          <a:prstGeom prst="rect">
            <a:avLst/>
          </a:prstGeom>
        </p:spPr>
      </p:pic>
      <p:pic>
        <p:nvPicPr>
          <p:cNvPr id="2" name="Imagem 1">
            <a:extLst>
              <a:ext uri="{FF2B5EF4-FFF2-40B4-BE49-F238E27FC236}">
                <a16:creationId xmlns:a16="http://schemas.microsoft.com/office/drawing/2014/main" id="{79AAE937-5240-EF4F-8D8B-E054F32C0C7C}"/>
              </a:ext>
            </a:extLst>
          </p:cNvPr>
          <p:cNvPicPr>
            <a:picLocks noChangeAspect="1"/>
          </p:cNvPicPr>
          <p:nvPr/>
        </p:nvPicPr>
        <p:blipFill rotWithShape="1">
          <a:blip r:embed="rId5"/>
          <a:srcRect t="-1574" r="45952" b="1574"/>
          <a:stretch/>
        </p:blipFill>
        <p:spPr>
          <a:xfrm>
            <a:off x="6134074" y="-130629"/>
            <a:ext cx="6057926" cy="6988629"/>
          </a:xfrm>
          <a:prstGeom prst="rect">
            <a:avLst/>
          </a:prstGeom>
        </p:spPr>
      </p:pic>
      <p:sp>
        <p:nvSpPr>
          <p:cNvPr id="8" name="Retângulo 7">
            <a:extLst>
              <a:ext uri="{FF2B5EF4-FFF2-40B4-BE49-F238E27FC236}">
                <a16:creationId xmlns:a16="http://schemas.microsoft.com/office/drawing/2014/main" id="{E1EE291E-B0AF-A76A-0933-BB28C3BF4158}"/>
              </a:ext>
            </a:extLst>
          </p:cNvPr>
          <p:cNvSpPr/>
          <p:nvPr/>
        </p:nvSpPr>
        <p:spPr>
          <a:xfrm>
            <a:off x="7732643" y="350520"/>
            <a:ext cx="367748" cy="146437"/>
          </a:xfrm>
          <a:prstGeom prst="rect">
            <a:avLst/>
          </a:prstGeom>
          <a:solidFill>
            <a:srgbClr val="FFFFFF"/>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a:p>
        </p:txBody>
      </p:sp>
    </p:spTree>
    <p:extLst>
      <p:ext uri="{BB962C8B-B14F-4D97-AF65-F5344CB8AC3E}">
        <p14:creationId xmlns:p14="http://schemas.microsoft.com/office/powerpoint/2010/main" val="499978206"/>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themeOverride>
</file>

<file path=docProps/app.xml><?xml version="1.0" encoding="utf-8"?>
<Properties xmlns="http://schemas.openxmlformats.org/officeDocument/2006/extended-properties" xmlns:vt="http://schemas.openxmlformats.org/officeDocument/2006/docPropsVTypes">
  <Template/>
  <TotalTime>4930</TotalTime>
  <Words>6723</Words>
  <Application>Microsoft Office PowerPoint</Application>
  <PresentationFormat>Widescreen</PresentationFormat>
  <Paragraphs>663</Paragraphs>
  <Slides>46</Slides>
  <Notes>14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46</vt:i4>
      </vt:variant>
    </vt:vector>
  </HeadingPairs>
  <TitlesOfParts>
    <vt:vector size="57" baseType="lpstr">
      <vt:lpstr>Aptos</vt:lpstr>
      <vt:lpstr>Aptos Display</vt:lpstr>
      <vt:lpstr>Arial</vt:lpstr>
      <vt:lpstr>Barlow</vt:lpstr>
      <vt:lpstr>Calibri</vt:lpstr>
      <vt:lpstr>Montserrat</vt:lpstr>
      <vt:lpstr>Montserrat Black</vt:lpstr>
      <vt:lpstr>Montserrat Light</vt:lpstr>
      <vt:lpstr>Montserrat SemiBold</vt:lpstr>
      <vt:lpstr>Montserrat-Regular</vt:lpstr>
      <vt:lpstr>Tema do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Catarina Tavares</dc:creator>
  <cp:lastModifiedBy>Debora Alvaro</cp:lastModifiedBy>
  <cp:revision>2</cp:revision>
  <dcterms:created xsi:type="dcterms:W3CDTF">2024-06-14T16:05:51Z</dcterms:created>
  <dcterms:modified xsi:type="dcterms:W3CDTF">2024-12-06T16:29:23Z</dcterms:modified>
</cp:coreProperties>
</file>