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1458" r:id="rId2"/>
    <p:sldId id="257" r:id="rId3"/>
    <p:sldId id="258" r:id="rId4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2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36C"/>
    <a:srgbClr val="5D25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EFF9ED-4160-4E57-A23A-956BBF4C560E}" v="2" dt="2024-07-09T15:48:59.5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0" y="44"/>
      </p:cViewPr>
      <p:guideLst>
        <p:guide orient="horz" pos="2160"/>
        <p:guide pos="3840"/>
        <p:guide pos="12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arina Tavares" userId="24d9e2df-cc0e-4e8d-92b6-8b1a34daa05c" providerId="ADAL" clId="{88FBDDB7-5772-4F5A-A911-49A390A019E2}"/>
    <pc:docChg chg="undo custSel addSld delSld modSld sldOrd">
      <pc:chgData name="Catarina Tavares" userId="24d9e2df-cc0e-4e8d-92b6-8b1a34daa05c" providerId="ADAL" clId="{88FBDDB7-5772-4F5A-A911-49A390A019E2}" dt="2024-07-01T15:35:05.897" v="1365" actId="207"/>
      <pc:docMkLst>
        <pc:docMk/>
      </pc:docMkLst>
      <pc:sldChg chg="del">
        <pc:chgData name="Catarina Tavares" userId="24d9e2df-cc0e-4e8d-92b6-8b1a34daa05c" providerId="ADAL" clId="{88FBDDB7-5772-4F5A-A911-49A390A019E2}" dt="2024-06-24T12:33:56.426" v="108" actId="47"/>
        <pc:sldMkLst>
          <pc:docMk/>
          <pc:sldMk cId="3200660086" sldId="257"/>
        </pc:sldMkLst>
      </pc:sldChg>
      <pc:sldChg chg="add del">
        <pc:chgData name="Catarina Tavares" userId="24d9e2df-cc0e-4e8d-92b6-8b1a34daa05c" providerId="ADAL" clId="{88FBDDB7-5772-4F5A-A911-49A390A019E2}" dt="2024-07-01T00:41:48.747" v="1010" actId="47"/>
        <pc:sldMkLst>
          <pc:docMk/>
          <pc:sldMk cId="2860755922" sldId="333"/>
        </pc:sldMkLst>
      </pc:sldChg>
      <pc:sldChg chg="add del">
        <pc:chgData name="Catarina Tavares" userId="24d9e2df-cc0e-4e8d-92b6-8b1a34daa05c" providerId="ADAL" clId="{88FBDDB7-5772-4F5A-A911-49A390A019E2}" dt="2024-07-01T05:54:29.043" v="1134" actId="47"/>
        <pc:sldMkLst>
          <pc:docMk/>
          <pc:sldMk cId="3557001806" sldId="349"/>
        </pc:sldMkLst>
      </pc:sldChg>
      <pc:sldChg chg="add del">
        <pc:chgData name="Catarina Tavares" userId="24d9e2df-cc0e-4e8d-92b6-8b1a34daa05c" providerId="ADAL" clId="{88FBDDB7-5772-4F5A-A911-49A390A019E2}" dt="2024-07-01T05:54:29.818" v="1135" actId="47"/>
        <pc:sldMkLst>
          <pc:docMk/>
          <pc:sldMk cId="2824404365" sldId="351"/>
        </pc:sldMkLst>
      </pc:sldChg>
      <pc:sldChg chg="add del">
        <pc:chgData name="Catarina Tavares" userId="24d9e2df-cc0e-4e8d-92b6-8b1a34daa05c" providerId="ADAL" clId="{88FBDDB7-5772-4F5A-A911-49A390A019E2}" dt="2024-07-01T05:54:30.855" v="1136" actId="47"/>
        <pc:sldMkLst>
          <pc:docMk/>
          <pc:sldMk cId="1354958058" sldId="352"/>
        </pc:sldMkLst>
      </pc:sldChg>
      <pc:sldChg chg="del">
        <pc:chgData name="Catarina Tavares" userId="24d9e2df-cc0e-4e8d-92b6-8b1a34daa05c" providerId="ADAL" clId="{88FBDDB7-5772-4F5A-A911-49A390A019E2}" dt="2024-06-24T12:34:32.465" v="121" actId="47"/>
        <pc:sldMkLst>
          <pc:docMk/>
          <pc:sldMk cId="850708900" sldId="592"/>
        </pc:sldMkLst>
      </pc:sldChg>
      <pc:sldChg chg="addSp delSp modSp mod">
        <pc:chgData name="Catarina Tavares" userId="24d9e2df-cc0e-4e8d-92b6-8b1a34daa05c" providerId="ADAL" clId="{88FBDDB7-5772-4F5A-A911-49A390A019E2}" dt="2024-07-01T15:35:05.897" v="1365" actId="207"/>
        <pc:sldMkLst>
          <pc:docMk/>
          <pc:sldMk cId="3168372149" sldId="1229"/>
        </pc:sldMkLst>
        <pc:spChg chg="add mod">
          <ac:chgData name="Catarina Tavares" userId="24d9e2df-cc0e-4e8d-92b6-8b1a34daa05c" providerId="ADAL" clId="{88FBDDB7-5772-4F5A-A911-49A390A019E2}" dt="2024-07-01T15:35:02.943" v="1364" actId="1076"/>
          <ac:spMkLst>
            <pc:docMk/>
            <pc:sldMk cId="3168372149" sldId="1229"/>
            <ac:spMk id="3" creationId="{9DC0309A-8FEB-3019-CCAB-E6DD9777AF8F}"/>
          </ac:spMkLst>
        </pc:spChg>
        <pc:spChg chg="del mod">
          <ac:chgData name="Catarina Tavares" userId="24d9e2df-cc0e-4e8d-92b6-8b1a34daa05c" providerId="ADAL" clId="{88FBDDB7-5772-4F5A-A911-49A390A019E2}" dt="2024-07-01T06:18:34.237" v="1317" actId="478"/>
          <ac:spMkLst>
            <pc:docMk/>
            <pc:sldMk cId="3168372149" sldId="1229"/>
            <ac:spMk id="16" creationId="{C0B3E2DF-503C-4DDA-9B77-13718D2F1E9F}"/>
          </ac:spMkLst>
        </pc:spChg>
        <pc:spChg chg="mod">
          <ac:chgData name="Catarina Tavares" userId="24d9e2df-cc0e-4e8d-92b6-8b1a34daa05c" providerId="ADAL" clId="{88FBDDB7-5772-4F5A-A911-49A390A019E2}" dt="2024-07-01T15:35:05.897" v="1365" actId="207"/>
          <ac:spMkLst>
            <pc:docMk/>
            <pc:sldMk cId="3168372149" sldId="1229"/>
            <ac:spMk id="21" creationId="{363AE34C-2FA2-4F54-AE0B-6BFE3FCFC4B0}"/>
          </ac:spMkLst>
        </pc:spChg>
      </pc:sldChg>
      <pc:sldChg chg="addSp delSp modSp mod">
        <pc:chgData name="Catarina Tavares" userId="24d9e2df-cc0e-4e8d-92b6-8b1a34daa05c" providerId="ADAL" clId="{88FBDDB7-5772-4F5A-A911-49A390A019E2}" dt="2024-06-14T16:49:45.912" v="13" actId="1035"/>
        <pc:sldMkLst>
          <pc:docMk/>
          <pc:sldMk cId="437744548" sldId="1232"/>
        </pc:sldMkLst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" creationId="{41C9FBA7-FD69-D60B-A0F7-BE4309CB2CAD}"/>
          </ac:spMkLst>
        </pc:spChg>
        <pc:spChg chg="add mod">
          <ac:chgData name="Catarina Tavares" userId="24d9e2df-cc0e-4e8d-92b6-8b1a34daa05c" providerId="ADAL" clId="{88FBDDB7-5772-4F5A-A911-49A390A019E2}" dt="2024-06-14T16:49:45.912" v="13" actId="1035"/>
          <ac:spMkLst>
            <pc:docMk/>
            <pc:sldMk cId="437744548" sldId="1232"/>
            <ac:spMk id="3" creationId="{945FF892-EE9E-D6C8-F975-B3E62C8918BD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5" creationId="{3AF1E432-72C0-90E8-E383-9A68D2FFEA14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6" creationId="{19A67E28-5C95-2D27-25E0-3EB469CBB6C6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7" creationId="{5F8628DC-9310-68C9-101A-194932D762F6}"/>
          </ac:spMkLst>
        </pc:spChg>
        <pc:spChg chg="mod">
          <ac:chgData name="Catarina Tavares" userId="24d9e2df-cc0e-4e8d-92b6-8b1a34daa05c" providerId="ADAL" clId="{88FBDDB7-5772-4F5A-A911-49A390A019E2}" dt="2024-06-14T16:35:09.880" v="2" actId="1076"/>
          <ac:spMkLst>
            <pc:docMk/>
            <pc:sldMk cId="437744548" sldId="1232"/>
            <ac:spMk id="21" creationId="{FE0258FD-70F0-0B70-CE4D-8749A211A226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2" creationId="{CDE998BD-E172-0F79-BE82-B0D0CB418F88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3" creationId="{D48F94A4-3074-9C6C-06B6-25A61EE994A6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4" creationId="{076D5BA1-236E-8340-28B8-CDB6A36573F7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5" creationId="{5E48213A-DF3F-6538-3C8A-7E95768BC680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7" creationId="{C06B6733-BE23-1B0B-3EBF-A0D8987E50B8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8" creationId="{D7439556-D5C2-C832-F46F-B9CF2601F0E9}"/>
          </ac:spMkLst>
        </pc:spChg>
        <pc:grpChg chg="del">
          <ac:chgData name="Catarina Tavares" userId="24d9e2df-cc0e-4e8d-92b6-8b1a34daa05c" providerId="ADAL" clId="{88FBDDB7-5772-4F5A-A911-49A390A019E2}" dt="2024-06-14T16:34:57.629" v="0" actId="478"/>
          <ac:grpSpMkLst>
            <pc:docMk/>
            <pc:sldMk cId="437744548" sldId="1232"/>
            <ac:grpSpMk id="9" creationId="{6028FFDC-4040-CD15-1928-FB1F8C744614}"/>
          </ac:grpSpMkLst>
        </pc:grpChg>
      </pc:sldChg>
      <pc:sldChg chg="del">
        <pc:chgData name="Catarina Tavares" userId="24d9e2df-cc0e-4e8d-92b6-8b1a34daa05c" providerId="ADAL" clId="{88FBDDB7-5772-4F5A-A911-49A390A019E2}" dt="2024-06-24T12:34:17.998" v="115" actId="47"/>
        <pc:sldMkLst>
          <pc:docMk/>
          <pc:sldMk cId="184245588" sldId="1233"/>
        </pc:sldMkLst>
      </pc:sldChg>
      <pc:sldChg chg="modSp mod">
        <pc:chgData name="Catarina Tavares" userId="24d9e2df-cc0e-4e8d-92b6-8b1a34daa05c" providerId="ADAL" clId="{88FBDDB7-5772-4F5A-A911-49A390A019E2}" dt="2024-07-01T06:15:31.169" v="1294" actId="20577"/>
        <pc:sldMkLst>
          <pc:docMk/>
          <pc:sldMk cId="545718360" sldId="1234"/>
        </pc:sldMkLst>
        <pc:spChg chg="mod">
          <ac:chgData name="Catarina Tavares" userId="24d9e2df-cc0e-4e8d-92b6-8b1a34daa05c" providerId="ADAL" clId="{88FBDDB7-5772-4F5A-A911-49A390A019E2}" dt="2024-07-01T06:15:31.169" v="1294" actId="20577"/>
          <ac:spMkLst>
            <pc:docMk/>
            <pc:sldMk cId="545718360" sldId="1234"/>
            <ac:spMk id="3" creationId="{5BFED678-17F7-6916-355A-4598D12E6175}"/>
          </ac:spMkLst>
        </pc:spChg>
      </pc:sldChg>
      <pc:sldChg chg="addSp delSp modSp add del mod">
        <pc:chgData name="Catarina Tavares" userId="24d9e2df-cc0e-4e8d-92b6-8b1a34daa05c" providerId="ADAL" clId="{88FBDDB7-5772-4F5A-A911-49A390A019E2}" dt="2024-06-30T23:35:43.516" v="852"/>
        <pc:sldMkLst>
          <pc:docMk/>
          <pc:sldMk cId="2367471902" sldId="1235"/>
        </pc:sldMkLst>
        <pc:spChg chg="del">
          <ac:chgData name="Catarina Tavares" userId="24d9e2df-cc0e-4e8d-92b6-8b1a34daa05c" providerId="ADAL" clId="{88FBDDB7-5772-4F5A-A911-49A390A019E2}" dt="2024-06-30T23:12:29.726" v="694" actId="478"/>
          <ac:spMkLst>
            <pc:docMk/>
            <pc:sldMk cId="2367471902" sldId="1235"/>
            <ac:spMk id="3" creationId="{DCA815D4-6420-7E05-6AE8-00E84A44ABC7}"/>
          </ac:spMkLst>
        </pc:spChg>
        <pc:spChg chg="ord">
          <ac:chgData name="Catarina Tavares" userId="24d9e2df-cc0e-4e8d-92b6-8b1a34daa05c" providerId="ADAL" clId="{88FBDDB7-5772-4F5A-A911-49A390A019E2}" dt="2024-06-30T23:17:02.856" v="732" actId="167"/>
          <ac:spMkLst>
            <pc:docMk/>
            <pc:sldMk cId="2367471902" sldId="1235"/>
            <ac:spMk id="4" creationId="{5E6ACD8F-E764-1B3F-724D-A7A971D7B536}"/>
          </ac:spMkLst>
        </pc:spChg>
        <pc:spChg chg="add mod">
          <ac:chgData name="Catarina Tavares" userId="24d9e2df-cc0e-4e8d-92b6-8b1a34daa05c" providerId="ADAL" clId="{88FBDDB7-5772-4F5A-A911-49A390A019E2}" dt="2024-06-30T23:12:31.028" v="695"/>
          <ac:spMkLst>
            <pc:docMk/>
            <pc:sldMk cId="2367471902" sldId="1235"/>
            <ac:spMk id="5" creationId="{76889B1C-2447-070C-51BE-5CC6ACBB1FA2}"/>
          </ac:spMkLst>
        </pc:spChg>
        <pc:spChg chg="add mod ord">
          <ac:chgData name="Catarina Tavares" userId="24d9e2df-cc0e-4e8d-92b6-8b1a34daa05c" providerId="ADAL" clId="{88FBDDB7-5772-4F5A-A911-49A390A019E2}" dt="2024-06-30T23:16:37.720" v="726" actId="167"/>
          <ac:spMkLst>
            <pc:docMk/>
            <pc:sldMk cId="2367471902" sldId="1235"/>
            <ac:spMk id="6" creationId="{3F410A60-FF8F-A495-E266-1F6803498101}"/>
          </ac:spMkLst>
        </pc:spChg>
        <pc:spChg chg="add mod ord">
          <ac:chgData name="Catarina Tavares" userId="24d9e2df-cc0e-4e8d-92b6-8b1a34daa05c" providerId="ADAL" clId="{88FBDDB7-5772-4F5A-A911-49A390A019E2}" dt="2024-06-30T23:16:37.720" v="726" actId="167"/>
          <ac:spMkLst>
            <pc:docMk/>
            <pc:sldMk cId="2367471902" sldId="1235"/>
            <ac:spMk id="7" creationId="{C727A0E8-D725-8A79-F58D-F3459D236915}"/>
          </ac:spMkLst>
        </pc:spChg>
        <pc:spChg chg="add mod ord">
          <ac:chgData name="Catarina Tavares" userId="24d9e2df-cc0e-4e8d-92b6-8b1a34daa05c" providerId="ADAL" clId="{88FBDDB7-5772-4F5A-A911-49A390A019E2}" dt="2024-06-30T23:16:37.720" v="726" actId="167"/>
          <ac:spMkLst>
            <pc:docMk/>
            <pc:sldMk cId="2367471902" sldId="1235"/>
            <ac:spMk id="8" creationId="{CD327A97-302D-67D1-35D2-553D49D69584}"/>
          </ac:spMkLst>
        </pc:spChg>
        <pc:spChg chg="del">
          <ac:chgData name="Catarina Tavares" userId="24d9e2df-cc0e-4e8d-92b6-8b1a34daa05c" providerId="ADAL" clId="{88FBDDB7-5772-4F5A-A911-49A390A019E2}" dt="2024-06-30T23:16:52.565" v="730" actId="478"/>
          <ac:spMkLst>
            <pc:docMk/>
            <pc:sldMk cId="2367471902" sldId="1235"/>
            <ac:spMk id="9" creationId="{AAB7F730-F5E2-B99C-8032-CD6B1DE4B239}"/>
          </ac:spMkLst>
        </pc:spChg>
        <pc:spChg chg="add mod ord">
          <ac:chgData name="Catarina Tavares" userId="24d9e2df-cc0e-4e8d-92b6-8b1a34daa05c" providerId="ADAL" clId="{88FBDDB7-5772-4F5A-A911-49A390A019E2}" dt="2024-06-30T23:16:37.720" v="726" actId="167"/>
          <ac:spMkLst>
            <pc:docMk/>
            <pc:sldMk cId="2367471902" sldId="1235"/>
            <ac:spMk id="10" creationId="{BE23FAB9-7489-B460-8C4F-E597F60AB5CB}"/>
          </ac:spMkLst>
        </pc:spChg>
        <pc:spChg chg="topLvl">
          <ac:chgData name="Catarina Tavares" userId="24d9e2df-cc0e-4e8d-92b6-8b1a34daa05c" providerId="ADAL" clId="{88FBDDB7-5772-4F5A-A911-49A390A019E2}" dt="2024-06-30T23:25:42.876" v="784" actId="478"/>
          <ac:spMkLst>
            <pc:docMk/>
            <pc:sldMk cId="2367471902" sldId="1235"/>
            <ac:spMk id="16" creationId="{6FC3134D-DF41-9F41-F09F-D4A3AC32E1E6}"/>
          </ac:spMkLst>
        </pc:spChg>
        <pc:spChg chg="del">
          <ac:chgData name="Catarina Tavares" userId="24d9e2df-cc0e-4e8d-92b6-8b1a34daa05c" providerId="ADAL" clId="{88FBDDB7-5772-4F5A-A911-49A390A019E2}" dt="2024-06-30T23:16:50.420" v="729" actId="478"/>
          <ac:spMkLst>
            <pc:docMk/>
            <pc:sldMk cId="2367471902" sldId="1235"/>
            <ac:spMk id="17" creationId="{8AB33E95-1D32-7019-B9BE-DFD7817665D2}"/>
          </ac:spMkLst>
        </pc:spChg>
        <pc:spChg chg="del">
          <ac:chgData name="Catarina Tavares" userId="24d9e2df-cc0e-4e8d-92b6-8b1a34daa05c" providerId="ADAL" clId="{88FBDDB7-5772-4F5A-A911-49A390A019E2}" dt="2024-06-30T23:16:48.820" v="728" actId="478"/>
          <ac:spMkLst>
            <pc:docMk/>
            <pc:sldMk cId="2367471902" sldId="1235"/>
            <ac:spMk id="19" creationId="{B90E93BA-57BE-CCA1-8E74-CB171D494065}"/>
          </ac:spMkLst>
        </pc:spChg>
        <pc:spChg chg="topLvl">
          <ac:chgData name="Catarina Tavares" userId="24d9e2df-cc0e-4e8d-92b6-8b1a34daa05c" providerId="ADAL" clId="{88FBDDB7-5772-4F5A-A911-49A390A019E2}" dt="2024-06-30T23:22:45.788" v="765" actId="478"/>
          <ac:spMkLst>
            <pc:docMk/>
            <pc:sldMk cId="2367471902" sldId="1235"/>
            <ac:spMk id="20" creationId="{C57495C8-B621-7759-F5E5-62B09EF22583}"/>
          </ac:spMkLst>
        </pc:spChg>
        <pc:spChg chg="del">
          <ac:chgData name="Catarina Tavares" userId="24d9e2df-cc0e-4e8d-92b6-8b1a34daa05c" providerId="ADAL" clId="{88FBDDB7-5772-4F5A-A911-49A390A019E2}" dt="2024-06-30T23:16:46.575" v="727" actId="478"/>
          <ac:spMkLst>
            <pc:docMk/>
            <pc:sldMk cId="2367471902" sldId="1235"/>
            <ac:spMk id="21" creationId="{C30D9D94-5332-3B8D-272D-AC03F4F364AB}"/>
          </ac:spMkLst>
        </pc:spChg>
        <pc:spChg chg="mod">
          <ac:chgData name="Catarina Tavares" userId="24d9e2df-cc0e-4e8d-92b6-8b1a34daa05c" providerId="ADAL" clId="{88FBDDB7-5772-4F5A-A911-49A390A019E2}" dt="2024-06-30T23:31:18.520" v="802" actId="14100"/>
          <ac:spMkLst>
            <pc:docMk/>
            <pc:sldMk cId="2367471902" sldId="1235"/>
            <ac:spMk id="27" creationId="{1BB30A37-1107-8B18-5F1A-FC0DA5E7D7DF}"/>
          </ac:spMkLst>
        </pc:spChg>
        <pc:grpChg chg="ord">
          <ac:chgData name="Catarina Tavares" userId="24d9e2df-cc0e-4e8d-92b6-8b1a34daa05c" providerId="ADAL" clId="{88FBDDB7-5772-4F5A-A911-49A390A019E2}" dt="2024-06-30T23:16:59.733" v="731" actId="167"/>
          <ac:grpSpMkLst>
            <pc:docMk/>
            <pc:sldMk cId="2367471902" sldId="1235"/>
            <ac:grpSpMk id="31" creationId="{99062BB8-E8FD-CEA8-F78E-C5AA259E6256}"/>
          </ac:grpSpMkLst>
        </pc:grpChg>
        <pc:grpChg chg="del ord">
          <ac:chgData name="Catarina Tavares" userId="24d9e2df-cc0e-4e8d-92b6-8b1a34daa05c" providerId="ADAL" clId="{88FBDDB7-5772-4F5A-A911-49A390A019E2}" dt="2024-06-30T23:25:42.876" v="784" actId="478"/>
          <ac:grpSpMkLst>
            <pc:docMk/>
            <pc:sldMk cId="2367471902" sldId="1235"/>
            <ac:grpSpMk id="32" creationId="{BFCB338E-595B-0178-01BF-CB0C8293B483}"/>
          </ac:grpSpMkLst>
        </pc:grpChg>
        <pc:grpChg chg="ord">
          <ac:chgData name="Catarina Tavares" userId="24d9e2df-cc0e-4e8d-92b6-8b1a34daa05c" providerId="ADAL" clId="{88FBDDB7-5772-4F5A-A911-49A390A019E2}" dt="2024-06-30T23:16:59.733" v="731" actId="167"/>
          <ac:grpSpMkLst>
            <pc:docMk/>
            <pc:sldMk cId="2367471902" sldId="1235"/>
            <ac:grpSpMk id="33" creationId="{93F84466-804D-CCB5-40CC-CB6CC90931BA}"/>
          </ac:grpSpMkLst>
        </pc:grpChg>
        <pc:grpChg chg="del ord">
          <ac:chgData name="Catarina Tavares" userId="24d9e2df-cc0e-4e8d-92b6-8b1a34daa05c" providerId="ADAL" clId="{88FBDDB7-5772-4F5A-A911-49A390A019E2}" dt="2024-06-30T23:22:45.788" v="765" actId="478"/>
          <ac:grpSpMkLst>
            <pc:docMk/>
            <pc:sldMk cId="2367471902" sldId="1235"/>
            <ac:grpSpMk id="34" creationId="{73A48732-8A00-7C4D-CB9A-688D0A03CF50}"/>
          </ac:grpSpMkLst>
        </pc:grpChg>
        <pc:picChg chg="add mod">
          <ac:chgData name="Catarina Tavares" userId="24d9e2df-cc0e-4e8d-92b6-8b1a34daa05c" providerId="ADAL" clId="{88FBDDB7-5772-4F5A-A911-49A390A019E2}" dt="2024-06-30T23:25:35.165" v="783" actId="1076"/>
          <ac:picMkLst>
            <pc:docMk/>
            <pc:sldMk cId="2367471902" sldId="1235"/>
            <ac:picMk id="11" creationId="{06D4003D-2DF5-0F2E-2EF1-99C270378C81}"/>
          </ac:picMkLst>
        </pc:picChg>
        <pc:picChg chg="add del mod">
          <ac:chgData name="Catarina Tavares" userId="24d9e2df-cc0e-4e8d-92b6-8b1a34daa05c" providerId="ADAL" clId="{88FBDDB7-5772-4F5A-A911-49A390A019E2}" dt="2024-06-30T23:33:37.474" v="823" actId="478"/>
          <ac:picMkLst>
            <pc:docMk/>
            <pc:sldMk cId="2367471902" sldId="1235"/>
            <ac:picMk id="14" creationId="{88FA13F4-40EC-9D80-3F72-917065DE9871}"/>
          </ac:picMkLst>
        </pc:picChg>
        <pc:picChg chg="add del mod">
          <ac:chgData name="Catarina Tavares" userId="24d9e2df-cc0e-4e8d-92b6-8b1a34daa05c" providerId="ADAL" clId="{88FBDDB7-5772-4F5A-A911-49A390A019E2}" dt="2024-06-30T23:27:56.583" v="789" actId="478"/>
          <ac:picMkLst>
            <pc:docMk/>
            <pc:sldMk cId="2367471902" sldId="1235"/>
            <ac:picMk id="22" creationId="{9466CDB5-B92E-B55C-C7F3-A3B8B3F91B36}"/>
          </ac:picMkLst>
        </pc:picChg>
        <pc:picChg chg="del">
          <ac:chgData name="Catarina Tavares" userId="24d9e2df-cc0e-4e8d-92b6-8b1a34daa05c" providerId="ADAL" clId="{88FBDDB7-5772-4F5A-A911-49A390A019E2}" dt="2024-06-30T23:25:05.287" v="773" actId="478"/>
          <ac:picMkLst>
            <pc:docMk/>
            <pc:sldMk cId="2367471902" sldId="1235"/>
            <ac:picMk id="23" creationId="{EB8402C3-FD02-76F1-027E-1C564564592F}"/>
          </ac:picMkLst>
        </pc:picChg>
        <pc:picChg chg="del topLvl">
          <ac:chgData name="Catarina Tavares" userId="24d9e2df-cc0e-4e8d-92b6-8b1a34daa05c" providerId="ADAL" clId="{88FBDDB7-5772-4F5A-A911-49A390A019E2}" dt="2024-06-30T23:22:45.788" v="765" actId="478"/>
          <ac:picMkLst>
            <pc:docMk/>
            <pc:sldMk cId="2367471902" sldId="1235"/>
            <ac:picMk id="24" creationId="{4A4D4776-E75C-5715-07BD-7ECA4DA898BD}"/>
          </ac:picMkLst>
        </pc:picChg>
        <pc:picChg chg="del topLvl">
          <ac:chgData name="Catarina Tavares" userId="24d9e2df-cc0e-4e8d-92b6-8b1a34daa05c" providerId="ADAL" clId="{88FBDDB7-5772-4F5A-A911-49A390A019E2}" dt="2024-06-30T23:25:42.876" v="784" actId="478"/>
          <ac:picMkLst>
            <pc:docMk/>
            <pc:sldMk cId="2367471902" sldId="1235"/>
            <ac:picMk id="26" creationId="{53E17BB2-4A22-045F-4E8B-E48DA3D42B36}"/>
          </ac:picMkLst>
        </pc:picChg>
        <pc:picChg chg="add del mod">
          <ac:chgData name="Catarina Tavares" userId="24d9e2df-cc0e-4e8d-92b6-8b1a34daa05c" providerId="ADAL" clId="{88FBDDB7-5772-4F5A-A911-49A390A019E2}" dt="2024-06-30T23:35:42.381" v="851" actId="478"/>
          <ac:picMkLst>
            <pc:docMk/>
            <pc:sldMk cId="2367471902" sldId="1235"/>
            <ac:picMk id="29" creationId="{4917E3DC-29C4-6F14-ABDA-9FAC0274FF19}"/>
          </ac:picMkLst>
        </pc:picChg>
        <pc:picChg chg="add del mod">
          <ac:chgData name="Catarina Tavares" userId="24d9e2df-cc0e-4e8d-92b6-8b1a34daa05c" providerId="ADAL" clId="{88FBDDB7-5772-4F5A-A911-49A390A019E2}" dt="2024-06-30T23:34:27.887" v="835" actId="478"/>
          <ac:picMkLst>
            <pc:docMk/>
            <pc:sldMk cId="2367471902" sldId="1235"/>
            <ac:picMk id="35" creationId="{ADB7ED06-21D3-1742-AFB2-450DF3A1A54C}"/>
          </ac:picMkLst>
        </pc:picChg>
        <pc:picChg chg="add del mod">
          <ac:chgData name="Catarina Tavares" userId="24d9e2df-cc0e-4e8d-92b6-8b1a34daa05c" providerId="ADAL" clId="{88FBDDB7-5772-4F5A-A911-49A390A019E2}" dt="2024-06-30T23:35:10.954" v="844" actId="478"/>
          <ac:picMkLst>
            <pc:docMk/>
            <pc:sldMk cId="2367471902" sldId="1235"/>
            <ac:picMk id="36" creationId="{70BD7455-0518-904B-DE2F-0B5530F11407}"/>
          </ac:picMkLst>
        </pc:picChg>
        <pc:picChg chg="add mod">
          <ac:chgData name="Catarina Tavares" userId="24d9e2df-cc0e-4e8d-92b6-8b1a34daa05c" providerId="ADAL" clId="{88FBDDB7-5772-4F5A-A911-49A390A019E2}" dt="2024-06-30T23:35:12.039" v="845"/>
          <ac:picMkLst>
            <pc:docMk/>
            <pc:sldMk cId="2367471902" sldId="1235"/>
            <ac:picMk id="37" creationId="{46C7C7B1-A7A0-2027-4357-D1725C1F33B2}"/>
          </ac:picMkLst>
        </pc:picChg>
        <pc:picChg chg="add mod">
          <ac:chgData name="Catarina Tavares" userId="24d9e2df-cc0e-4e8d-92b6-8b1a34daa05c" providerId="ADAL" clId="{88FBDDB7-5772-4F5A-A911-49A390A019E2}" dt="2024-06-30T23:35:43.516" v="852"/>
          <ac:picMkLst>
            <pc:docMk/>
            <pc:sldMk cId="2367471902" sldId="1235"/>
            <ac:picMk id="38" creationId="{26FAF72A-CB6A-D7A5-A308-E3B106E17F2E}"/>
          </ac:picMkLst>
        </pc:picChg>
      </pc:sldChg>
      <pc:sldChg chg="del">
        <pc:chgData name="Catarina Tavares" userId="24d9e2df-cc0e-4e8d-92b6-8b1a34daa05c" providerId="ADAL" clId="{88FBDDB7-5772-4F5A-A911-49A390A019E2}" dt="2024-06-24T12:04:09.419" v="21" actId="47"/>
        <pc:sldMkLst>
          <pc:docMk/>
          <pc:sldMk cId="301319006" sldId="1236"/>
        </pc:sldMkLst>
      </pc:sldChg>
      <pc:sldChg chg="addSp delSp modSp mod">
        <pc:chgData name="Catarina Tavares" userId="24d9e2df-cc0e-4e8d-92b6-8b1a34daa05c" providerId="ADAL" clId="{88FBDDB7-5772-4F5A-A911-49A390A019E2}" dt="2024-06-30T17:29:28.965" v="310" actId="1035"/>
        <pc:sldMkLst>
          <pc:docMk/>
          <pc:sldMk cId="4011609015" sldId="1237"/>
        </pc:sldMkLst>
        <pc:spChg chg="del">
          <ac:chgData name="Catarina Tavares" userId="24d9e2df-cc0e-4e8d-92b6-8b1a34daa05c" providerId="ADAL" clId="{88FBDDB7-5772-4F5A-A911-49A390A019E2}" dt="2024-06-24T12:04:24.175" v="23" actId="478"/>
          <ac:spMkLst>
            <pc:docMk/>
            <pc:sldMk cId="4011609015" sldId="1237"/>
            <ac:spMk id="2" creationId="{AA749469-9A31-5DE8-E1E1-8BC47F91F4E1}"/>
          </ac:spMkLst>
        </pc:spChg>
        <pc:spChg chg="add mod">
          <ac:chgData name="Catarina Tavares" userId="24d9e2df-cc0e-4e8d-92b6-8b1a34daa05c" providerId="ADAL" clId="{88FBDDB7-5772-4F5A-A911-49A390A019E2}" dt="2024-06-30T17:29:28.965" v="310" actId="1035"/>
          <ac:spMkLst>
            <pc:docMk/>
            <pc:sldMk cId="4011609015" sldId="1237"/>
            <ac:spMk id="4" creationId="{84C08A5C-ED9B-402A-7DE1-6BA713DDFB5B}"/>
          </ac:spMkLst>
        </pc:spChg>
        <pc:spChg chg="del">
          <ac:chgData name="Catarina Tavares" userId="24d9e2df-cc0e-4e8d-92b6-8b1a34daa05c" providerId="ADAL" clId="{88FBDDB7-5772-4F5A-A911-49A390A019E2}" dt="2024-06-24T12:04:28.286" v="24" actId="478"/>
          <ac:spMkLst>
            <pc:docMk/>
            <pc:sldMk cId="4011609015" sldId="1237"/>
            <ac:spMk id="11" creationId="{7E802F43-70F1-9030-203A-711367F1C583}"/>
          </ac:spMkLst>
        </pc:spChg>
        <pc:spChg chg="ord">
          <ac:chgData name="Catarina Tavares" userId="24d9e2df-cc0e-4e8d-92b6-8b1a34daa05c" providerId="ADAL" clId="{88FBDDB7-5772-4F5A-A911-49A390A019E2}" dt="2024-06-30T17:29:12.564" v="279" actId="167"/>
          <ac:spMkLst>
            <pc:docMk/>
            <pc:sldMk cId="4011609015" sldId="1237"/>
            <ac:spMk id="18" creationId="{12C54BA0-9D25-D251-96D5-A000411B07B7}"/>
          </ac:spMkLst>
        </pc:spChg>
        <pc:picChg chg="add mod ord">
          <ac:chgData name="Catarina Tavares" userId="24d9e2df-cc0e-4e8d-92b6-8b1a34daa05c" providerId="ADAL" clId="{88FBDDB7-5772-4F5A-A911-49A390A019E2}" dt="2024-06-30T17:29:17.007" v="280" actId="1076"/>
          <ac:picMkLst>
            <pc:docMk/>
            <pc:sldMk cId="4011609015" sldId="1237"/>
            <ac:picMk id="2" creationId="{B3ACF27E-B56C-5762-7DA8-86C6C6847C92}"/>
          </ac:picMkLst>
        </pc:picChg>
        <pc:picChg chg="add mod">
          <ac:chgData name="Catarina Tavares" userId="24d9e2df-cc0e-4e8d-92b6-8b1a34daa05c" providerId="ADAL" clId="{88FBDDB7-5772-4F5A-A911-49A390A019E2}" dt="2024-06-24T12:04:38.015" v="25"/>
          <ac:picMkLst>
            <pc:docMk/>
            <pc:sldMk cId="4011609015" sldId="1237"/>
            <ac:picMk id="3" creationId="{043BB498-105F-0C18-F852-321B28A24E0F}"/>
          </ac:picMkLst>
        </pc:picChg>
        <pc:cxnChg chg="mod">
          <ac:chgData name="Catarina Tavares" userId="24d9e2df-cc0e-4e8d-92b6-8b1a34daa05c" providerId="ADAL" clId="{88FBDDB7-5772-4F5A-A911-49A390A019E2}" dt="2024-06-30T17:29:28.965" v="310" actId="1035"/>
          <ac:cxnSpMkLst>
            <pc:docMk/>
            <pc:sldMk cId="4011609015" sldId="1237"/>
            <ac:cxnSpMk id="8" creationId="{36323559-537C-562C-BA2D-DA0A97648AD5}"/>
          </ac:cxnSpMkLst>
        </pc:cxnChg>
      </pc:sldChg>
      <pc:sldChg chg="del">
        <pc:chgData name="Catarina Tavares" userId="24d9e2df-cc0e-4e8d-92b6-8b1a34daa05c" providerId="ADAL" clId="{88FBDDB7-5772-4F5A-A911-49A390A019E2}" dt="2024-06-24T12:34:23.527" v="116" actId="47"/>
        <pc:sldMkLst>
          <pc:docMk/>
          <pc:sldMk cId="351391304" sldId="1238"/>
        </pc:sldMkLst>
      </pc:sldChg>
      <pc:sldChg chg="del">
        <pc:chgData name="Catarina Tavares" userId="24d9e2df-cc0e-4e8d-92b6-8b1a34daa05c" providerId="ADAL" clId="{88FBDDB7-5772-4F5A-A911-49A390A019E2}" dt="2024-06-24T12:34:24.859" v="117" actId="47"/>
        <pc:sldMkLst>
          <pc:docMk/>
          <pc:sldMk cId="3677032296" sldId="1239"/>
        </pc:sldMkLst>
      </pc:sldChg>
      <pc:sldChg chg="del">
        <pc:chgData name="Catarina Tavares" userId="24d9e2df-cc0e-4e8d-92b6-8b1a34daa05c" providerId="ADAL" clId="{88FBDDB7-5772-4F5A-A911-49A390A019E2}" dt="2024-06-24T12:06:38.554" v="35" actId="47"/>
        <pc:sldMkLst>
          <pc:docMk/>
          <pc:sldMk cId="316251225" sldId="1240"/>
        </pc:sldMkLst>
      </pc:sldChg>
      <pc:sldChg chg="del">
        <pc:chgData name="Catarina Tavares" userId="24d9e2df-cc0e-4e8d-92b6-8b1a34daa05c" providerId="ADAL" clId="{88FBDDB7-5772-4F5A-A911-49A390A019E2}" dt="2024-06-24T12:34:49.765" v="123" actId="47"/>
        <pc:sldMkLst>
          <pc:docMk/>
          <pc:sldMk cId="3498537624" sldId="1241"/>
        </pc:sldMkLst>
      </pc:sldChg>
      <pc:sldChg chg="del">
        <pc:chgData name="Catarina Tavares" userId="24d9e2df-cc0e-4e8d-92b6-8b1a34daa05c" providerId="ADAL" clId="{88FBDDB7-5772-4F5A-A911-49A390A019E2}" dt="2024-06-24T12:34:26.142" v="118" actId="47"/>
        <pc:sldMkLst>
          <pc:docMk/>
          <pc:sldMk cId="2552389087" sldId="1242"/>
        </pc:sldMkLst>
      </pc:sldChg>
      <pc:sldChg chg="del">
        <pc:chgData name="Catarina Tavares" userId="24d9e2df-cc0e-4e8d-92b6-8b1a34daa05c" providerId="ADAL" clId="{88FBDDB7-5772-4F5A-A911-49A390A019E2}" dt="2024-06-24T12:34:29.747" v="120" actId="47"/>
        <pc:sldMkLst>
          <pc:docMk/>
          <pc:sldMk cId="3313664781" sldId="1243"/>
        </pc:sldMkLst>
      </pc:sldChg>
      <pc:sldChg chg="del">
        <pc:chgData name="Catarina Tavares" userId="24d9e2df-cc0e-4e8d-92b6-8b1a34daa05c" providerId="ADAL" clId="{88FBDDB7-5772-4F5A-A911-49A390A019E2}" dt="2024-06-24T12:34:00.588" v="110" actId="47"/>
        <pc:sldMkLst>
          <pc:docMk/>
          <pc:sldMk cId="1591840013" sldId="1244"/>
        </pc:sldMkLst>
      </pc:sldChg>
      <pc:sldChg chg="del">
        <pc:chgData name="Catarina Tavares" userId="24d9e2df-cc0e-4e8d-92b6-8b1a34daa05c" providerId="ADAL" clId="{88FBDDB7-5772-4F5A-A911-49A390A019E2}" dt="2024-06-24T12:34:01.738" v="111" actId="47"/>
        <pc:sldMkLst>
          <pc:docMk/>
          <pc:sldMk cId="2788902043" sldId="1245"/>
        </pc:sldMkLst>
      </pc:sldChg>
      <pc:sldChg chg="del">
        <pc:chgData name="Catarina Tavares" userId="24d9e2df-cc0e-4e8d-92b6-8b1a34daa05c" providerId="ADAL" clId="{88FBDDB7-5772-4F5A-A911-49A390A019E2}" dt="2024-06-24T12:34:33.582" v="122" actId="47"/>
        <pc:sldMkLst>
          <pc:docMk/>
          <pc:sldMk cId="2316246045" sldId="1246"/>
        </pc:sldMkLst>
      </pc:sldChg>
      <pc:sldChg chg="modSp del mod">
        <pc:chgData name="Catarina Tavares" userId="24d9e2df-cc0e-4e8d-92b6-8b1a34daa05c" providerId="ADAL" clId="{88FBDDB7-5772-4F5A-A911-49A390A019E2}" dt="2024-06-24T12:33:53.433" v="106" actId="47"/>
        <pc:sldMkLst>
          <pc:docMk/>
          <pc:sldMk cId="1298124727" sldId="1247"/>
        </pc:sldMkLst>
        <pc:spChg chg="mod">
          <ac:chgData name="Catarina Tavares" userId="24d9e2df-cc0e-4e8d-92b6-8b1a34daa05c" providerId="ADAL" clId="{88FBDDB7-5772-4F5A-A911-49A390A019E2}" dt="2024-06-24T12:17:45.209" v="59" actId="1076"/>
          <ac:spMkLst>
            <pc:docMk/>
            <pc:sldMk cId="1298124727" sldId="1247"/>
            <ac:spMk id="11" creationId="{C0A4830D-5FB9-2C62-98D5-FDAE61E68B23}"/>
          </ac:spMkLst>
        </pc:spChg>
        <pc:spChg chg="mod">
          <ac:chgData name="Catarina Tavares" userId="24d9e2df-cc0e-4e8d-92b6-8b1a34daa05c" providerId="ADAL" clId="{88FBDDB7-5772-4F5A-A911-49A390A019E2}" dt="2024-06-24T12:17:49.022" v="60" actId="1076"/>
          <ac:spMkLst>
            <pc:docMk/>
            <pc:sldMk cId="1298124727" sldId="1247"/>
            <ac:spMk id="12" creationId="{9AC641EE-50BF-9631-B8A2-018FC83916CB}"/>
          </ac:spMkLst>
        </pc:spChg>
      </pc:sldChg>
      <pc:sldChg chg="del">
        <pc:chgData name="Catarina Tavares" userId="24d9e2df-cc0e-4e8d-92b6-8b1a34daa05c" providerId="ADAL" clId="{88FBDDB7-5772-4F5A-A911-49A390A019E2}" dt="2024-06-24T12:34:03.598" v="112" actId="47"/>
        <pc:sldMkLst>
          <pc:docMk/>
          <pc:sldMk cId="2765757281" sldId="1248"/>
        </pc:sldMkLst>
      </pc:sldChg>
      <pc:sldChg chg="del">
        <pc:chgData name="Catarina Tavares" userId="24d9e2df-cc0e-4e8d-92b6-8b1a34daa05c" providerId="ADAL" clId="{88FBDDB7-5772-4F5A-A911-49A390A019E2}" dt="2024-06-24T12:34:04.884" v="113" actId="47"/>
        <pc:sldMkLst>
          <pc:docMk/>
          <pc:sldMk cId="3156076192" sldId="1249"/>
        </pc:sldMkLst>
      </pc:sldChg>
      <pc:sldChg chg="del">
        <pc:chgData name="Catarina Tavares" userId="24d9e2df-cc0e-4e8d-92b6-8b1a34daa05c" providerId="ADAL" clId="{88FBDDB7-5772-4F5A-A911-49A390A019E2}" dt="2024-06-24T12:33:58.123" v="109" actId="47"/>
        <pc:sldMkLst>
          <pc:docMk/>
          <pc:sldMk cId="2644817089" sldId="1250"/>
        </pc:sldMkLst>
      </pc:sldChg>
      <pc:sldChg chg="modSp del mod">
        <pc:chgData name="Catarina Tavares" userId="24d9e2df-cc0e-4e8d-92b6-8b1a34daa05c" providerId="ADAL" clId="{88FBDDB7-5772-4F5A-A911-49A390A019E2}" dt="2024-06-30T17:46:39.782" v="370" actId="47"/>
        <pc:sldMkLst>
          <pc:docMk/>
          <pc:sldMk cId="3828317121" sldId="1251"/>
        </pc:sldMkLst>
        <pc:spChg chg="mod">
          <ac:chgData name="Catarina Tavares" userId="24d9e2df-cc0e-4e8d-92b6-8b1a34daa05c" providerId="ADAL" clId="{88FBDDB7-5772-4F5A-A911-49A390A019E2}" dt="2024-06-24T12:23:01.662" v="97" actId="20577"/>
          <ac:spMkLst>
            <pc:docMk/>
            <pc:sldMk cId="3828317121" sldId="1251"/>
            <ac:spMk id="24" creationId="{FA3D563E-A9E9-9B07-4123-15D51B6B62D2}"/>
          </ac:spMkLst>
        </pc:spChg>
      </pc:sldChg>
      <pc:sldChg chg="del">
        <pc:chgData name="Catarina Tavares" userId="24d9e2df-cc0e-4e8d-92b6-8b1a34daa05c" providerId="ADAL" clId="{88FBDDB7-5772-4F5A-A911-49A390A019E2}" dt="2024-06-24T12:34:50.637" v="124" actId="47"/>
        <pc:sldMkLst>
          <pc:docMk/>
          <pc:sldMk cId="503089568" sldId="1256"/>
        </pc:sldMkLst>
      </pc:sldChg>
      <pc:sldChg chg="del">
        <pc:chgData name="Catarina Tavares" userId="24d9e2df-cc0e-4e8d-92b6-8b1a34daa05c" providerId="ADAL" clId="{88FBDDB7-5772-4F5A-A911-49A390A019E2}" dt="2024-06-24T12:34:52.154" v="125" actId="47"/>
        <pc:sldMkLst>
          <pc:docMk/>
          <pc:sldMk cId="1888711931" sldId="1257"/>
        </pc:sldMkLst>
      </pc:sldChg>
      <pc:sldChg chg="addSp delSp modSp del mod">
        <pc:chgData name="Catarina Tavares" userId="24d9e2df-cc0e-4e8d-92b6-8b1a34daa05c" providerId="ADAL" clId="{88FBDDB7-5772-4F5A-A911-49A390A019E2}" dt="2024-06-30T23:48:58.808" v="996" actId="47"/>
        <pc:sldMkLst>
          <pc:docMk/>
          <pc:sldMk cId="2645561427" sldId="1258"/>
        </pc:sldMkLst>
        <pc:picChg chg="add mod">
          <ac:chgData name="Catarina Tavares" userId="24d9e2df-cc0e-4e8d-92b6-8b1a34daa05c" providerId="ADAL" clId="{88FBDDB7-5772-4F5A-A911-49A390A019E2}" dt="2024-06-30T23:09:19.006" v="681" actId="1076"/>
          <ac:picMkLst>
            <pc:docMk/>
            <pc:sldMk cId="2645561427" sldId="1258"/>
            <ac:picMk id="5" creationId="{2B832165-6079-ECD3-DCE2-7B53B6AAB1ED}"/>
          </ac:picMkLst>
        </pc:picChg>
        <pc:picChg chg="del">
          <ac:chgData name="Catarina Tavares" userId="24d9e2df-cc0e-4e8d-92b6-8b1a34daa05c" providerId="ADAL" clId="{88FBDDB7-5772-4F5A-A911-49A390A019E2}" dt="2024-06-30T23:08:59.674" v="676" actId="478"/>
          <ac:picMkLst>
            <pc:docMk/>
            <pc:sldMk cId="2645561427" sldId="1258"/>
            <ac:picMk id="35" creationId="{7CBAD268-9AFB-334D-B4CC-DFA29BF9868A}"/>
          </ac:picMkLst>
        </pc:picChg>
      </pc:sldChg>
      <pc:sldChg chg="addSp delSp modSp del mod">
        <pc:chgData name="Catarina Tavares" userId="24d9e2df-cc0e-4e8d-92b6-8b1a34daa05c" providerId="ADAL" clId="{88FBDDB7-5772-4F5A-A911-49A390A019E2}" dt="2024-06-30T17:46:39.782" v="370" actId="47"/>
        <pc:sldMkLst>
          <pc:docMk/>
          <pc:sldMk cId="3237494263" sldId="1259"/>
        </pc:sldMkLst>
        <pc:spChg chg="add del">
          <ac:chgData name="Catarina Tavares" userId="24d9e2df-cc0e-4e8d-92b6-8b1a34daa05c" providerId="ADAL" clId="{88FBDDB7-5772-4F5A-A911-49A390A019E2}" dt="2024-06-24T12:23:55.285" v="101" actId="478"/>
          <ac:spMkLst>
            <pc:docMk/>
            <pc:sldMk cId="3237494263" sldId="1259"/>
            <ac:spMk id="9" creationId="{EBDE71F5-53C7-7812-EC0E-72D5C438503D}"/>
          </ac:spMkLst>
        </pc:spChg>
        <pc:spChg chg="add mod">
          <ac:chgData name="Catarina Tavares" userId="24d9e2df-cc0e-4e8d-92b6-8b1a34daa05c" providerId="ADAL" clId="{88FBDDB7-5772-4F5A-A911-49A390A019E2}" dt="2024-06-24T12:23:50.853" v="100"/>
          <ac:spMkLst>
            <pc:docMk/>
            <pc:sldMk cId="3237494263" sldId="1259"/>
            <ac:spMk id="10" creationId="{AF6D1A38-0F17-84ED-CF94-0C54B3A4273B}"/>
          </ac:spMkLst>
        </pc:spChg>
        <pc:spChg chg="del">
          <ac:chgData name="Catarina Tavares" userId="24d9e2df-cc0e-4e8d-92b6-8b1a34daa05c" providerId="ADAL" clId="{88FBDDB7-5772-4F5A-A911-49A390A019E2}" dt="2024-06-24T12:23:26.132" v="98" actId="478"/>
          <ac:spMkLst>
            <pc:docMk/>
            <pc:sldMk cId="3237494263" sldId="1259"/>
            <ac:spMk id="24" creationId="{FA3D563E-A9E9-9B07-4123-15D51B6B62D2}"/>
          </ac:spMkLst>
        </pc:spChg>
        <pc:spChg chg="mod">
          <ac:chgData name="Catarina Tavares" userId="24d9e2df-cc0e-4e8d-92b6-8b1a34daa05c" providerId="ADAL" clId="{88FBDDB7-5772-4F5A-A911-49A390A019E2}" dt="2024-06-24T12:24:10.632" v="102"/>
          <ac:spMkLst>
            <pc:docMk/>
            <pc:sldMk cId="3237494263" sldId="1259"/>
            <ac:spMk id="25" creationId="{05914352-0EB1-A105-AAAE-92793362CF2B}"/>
          </ac:spMkLst>
        </pc:spChg>
      </pc:sldChg>
      <pc:sldChg chg="del">
        <pc:chgData name="Catarina Tavares" userId="24d9e2df-cc0e-4e8d-92b6-8b1a34daa05c" providerId="ADAL" clId="{88FBDDB7-5772-4F5A-A911-49A390A019E2}" dt="2024-06-30T17:46:39.782" v="370" actId="47"/>
        <pc:sldMkLst>
          <pc:docMk/>
          <pc:sldMk cId="4124283409" sldId="1260"/>
        </pc:sldMkLst>
      </pc:sldChg>
      <pc:sldChg chg="del">
        <pc:chgData name="Catarina Tavares" userId="24d9e2df-cc0e-4e8d-92b6-8b1a34daa05c" providerId="ADAL" clId="{88FBDDB7-5772-4F5A-A911-49A390A019E2}" dt="2024-06-30T17:46:39.782" v="370" actId="47"/>
        <pc:sldMkLst>
          <pc:docMk/>
          <pc:sldMk cId="260009064" sldId="1261"/>
        </pc:sldMkLst>
      </pc:sldChg>
      <pc:sldChg chg="del">
        <pc:chgData name="Catarina Tavares" userId="24d9e2df-cc0e-4e8d-92b6-8b1a34daa05c" providerId="ADAL" clId="{88FBDDB7-5772-4F5A-A911-49A390A019E2}" dt="2024-06-30T17:46:39.782" v="370" actId="47"/>
        <pc:sldMkLst>
          <pc:docMk/>
          <pc:sldMk cId="3963850246" sldId="1262"/>
        </pc:sldMkLst>
      </pc:sldChg>
      <pc:sldChg chg="del">
        <pc:chgData name="Catarina Tavares" userId="24d9e2df-cc0e-4e8d-92b6-8b1a34daa05c" providerId="ADAL" clId="{88FBDDB7-5772-4F5A-A911-49A390A019E2}" dt="2024-06-30T23:48:58.808" v="996" actId="47"/>
        <pc:sldMkLst>
          <pc:docMk/>
          <pc:sldMk cId="868281024" sldId="1263"/>
        </pc:sldMkLst>
      </pc:sldChg>
      <pc:sldChg chg="del">
        <pc:chgData name="Catarina Tavares" userId="24d9e2df-cc0e-4e8d-92b6-8b1a34daa05c" providerId="ADAL" clId="{88FBDDB7-5772-4F5A-A911-49A390A019E2}" dt="2024-06-30T23:48:58.808" v="996" actId="47"/>
        <pc:sldMkLst>
          <pc:docMk/>
          <pc:sldMk cId="3315032953" sldId="1264"/>
        </pc:sldMkLst>
      </pc:sldChg>
      <pc:sldChg chg="del">
        <pc:chgData name="Catarina Tavares" userId="24d9e2df-cc0e-4e8d-92b6-8b1a34daa05c" providerId="ADAL" clId="{88FBDDB7-5772-4F5A-A911-49A390A019E2}" dt="2024-06-30T23:48:58.808" v="996" actId="47"/>
        <pc:sldMkLst>
          <pc:docMk/>
          <pc:sldMk cId="986391421" sldId="1265"/>
        </pc:sldMkLst>
      </pc:sldChg>
      <pc:sldChg chg="del">
        <pc:chgData name="Catarina Tavares" userId="24d9e2df-cc0e-4e8d-92b6-8b1a34daa05c" providerId="ADAL" clId="{88FBDDB7-5772-4F5A-A911-49A390A019E2}" dt="2024-06-30T23:48:58.808" v="996" actId="47"/>
        <pc:sldMkLst>
          <pc:docMk/>
          <pc:sldMk cId="2749817562" sldId="1266"/>
        </pc:sldMkLst>
      </pc:sldChg>
      <pc:sldChg chg="addSp delSp modSp del mod">
        <pc:chgData name="Catarina Tavares" userId="24d9e2df-cc0e-4e8d-92b6-8b1a34daa05c" providerId="ADAL" clId="{88FBDDB7-5772-4F5A-A911-49A390A019E2}" dt="2024-06-30T23:49:03.365" v="997" actId="47"/>
        <pc:sldMkLst>
          <pc:docMk/>
          <pc:sldMk cId="1102948628" sldId="1267"/>
        </pc:sldMkLst>
        <pc:picChg chg="add del mod">
          <ac:chgData name="Catarina Tavares" userId="24d9e2df-cc0e-4e8d-92b6-8b1a34daa05c" providerId="ADAL" clId="{88FBDDB7-5772-4F5A-A911-49A390A019E2}" dt="2024-06-30T17:49:45.653" v="380" actId="21"/>
          <ac:picMkLst>
            <pc:docMk/>
            <pc:sldMk cId="1102948628" sldId="1267"/>
            <ac:picMk id="10" creationId="{9BC82DB1-C98F-8047-72F3-128D299A7F5F}"/>
          </ac:picMkLst>
        </pc:picChg>
      </pc:sldChg>
      <pc:sldChg chg="addSp delSp modSp del mod">
        <pc:chgData name="Catarina Tavares" userId="24d9e2df-cc0e-4e8d-92b6-8b1a34daa05c" providerId="ADAL" clId="{88FBDDB7-5772-4F5A-A911-49A390A019E2}" dt="2024-06-30T23:49:03.365" v="997" actId="47"/>
        <pc:sldMkLst>
          <pc:docMk/>
          <pc:sldMk cId="406451354" sldId="1408"/>
        </pc:sldMkLst>
        <pc:spChg chg="mod">
          <ac:chgData name="Catarina Tavares" userId="24d9e2df-cc0e-4e8d-92b6-8b1a34daa05c" providerId="ADAL" clId="{88FBDDB7-5772-4F5A-A911-49A390A019E2}" dt="2024-06-30T18:07:52.863" v="491" actId="207"/>
          <ac:spMkLst>
            <pc:docMk/>
            <pc:sldMk cId="406451354" sldId="1408"/>
            <ac:spMk id="8" creationId="{40C387FE-A66E-A64F-6154-29D5EEE47246}"/>
          </ac:spMkLst>
        </pc:spChg>
        <pc:picChg chg="add mod">
          <ac:chgData name="Catarina Tavares" userId="24d9e2df-cc0e-4e8d-92b6-8b1a34daa05c" providerId="ADAL" clId="{88FBDDB7-5772-4F5A-A911-49A390A019E2}" dt="2024-06-30T17:46:00.569" v="366" actId="1076"/>
          <ac:picMkLst>
            <pc:docMk/>
            <pc:sldMk cId="406451354" sldId="1408"/>
            <ac:picMk id="12" creationId="{4A453BAF-D4F4-2A20-C784-E2496D8459C0}"/>
          </ac:picMkLst>
        </pc:picChg>
        <pc:picChg chg="add mod">
          <ac:chgData name="Catarina Tavares" userId="24d9e2df-cc0e-4e8d-92b6-8b1a34daa05c" providerId="ADAL" clId="{88FBDDB7-5772-4F5A-A911-49A390A019E2}" dt="2024-06-30T17:57:20.923" v="462" actId="1076"/>
          <ac:picMkLst>
            <pc:docMk/>
            <pc:sldMk cId="406451354" sldId="1408"/>
            <ac:picMk id="14" creationId="{9BC82DB1-C98F-8047-72F3-128D299A7F5F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18" creationId="{42E22B42-F611-59AA-8F76-00045F8B4C00}"/>
          </ac:picMkLst>
        </pc:picChg>
        <pc:picChg chg="add del mod">
          <ac:chgData name="Catarina Tavares" userId="24d9e2df-cc0e-4e8d-92b6-8b1a34daa05c" providerId="ADAL" clId="{88FBDDB7-5772-4F5A-A911-49A390A019E2}" dt="2024-06-30T18:01:38.785" v="468" actId="478"/>
          <ac:picMkLst>
            <pc:docMk/>
            <pc:sldMk cId="406451354" sldId="1408"/>
            <ac:picMk id="22" creationId="{B3764220-DD82-ECF2-66CD-C33CCCD33E03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26" creationId="{6D281B65-5F0F-355F-4930-13CF301221D3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29" creationId="{A672A147-858F-EAD5-03F0-747358984943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33" creationId="{6F187255-2326-97B6-4003-32715F4B395A}"/>
          </ac:picMkLst>
        </pc:picChg>
        <pc:picChg chg="add mod">
          <ac:chgData name="Catarina Tavares" userId="24d9e2df-cc0e-4e8d-92b6-8b1a34daa05c" providerId="ADAL" clId="{88FBDDB7-5772-4F5A-A911-49A390A019E2}" dt="2024-06-30T18:06:32.513" v="479"/>
          <ac:picMkLst>
            <pc:docMk/>
            <pc:sldMk cId="406451354" sldId="1408"/>
            <ac:picMk id="37" creationId="{4D6AA852-3E63-FF5B-1332-CB11053010EE}"/>
          </ac:picMkLst>
        </pc:picChg>
        <pc:picChg chg="add del mod">
          <ac:chgData name="Catarina Tavares" userId="24d9e2df-cc0e-4e8d-92b6-8b1a34daa05c" providerId="ADAL" clId="{88FBDDB7-5772-4F5A-A911-49A390A019E2}" dt="2024-06-30T18:08:08.812" v="492" actId="478"/>
          <ac:picMkLst>
            <pc:docMk/>
            <pc:sldMk cId="406451354" sldId="1408"/>
            <ac:picMk id="41" creationId="{6543A661-ED7F-15BD-B533-96EA6004FA39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45" creationId="{E56157AA-A0B4-5F48-7804-A7DA50B90B9E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49" creationId="{2C159F5E-6F27-4B0E-CCAA-9A84D105EEDF}"/>
          </ac:picMkLst>
        </pc:picChg>
      </pc:sldChg>
      <pc:sldChg chg="del">
        <pc:chgData name="Catarina Tavares" userId="24d9e2df-cc0e-4e8d-92b6-8b1a34daa05c" providerId="ADAL" clId="{88FBDDB7-5772-4F5A-A911-49A390A019E2}" dt="2024-06-30T23:49:03.365" v="997" actId="47"/>
        <pc:sldMkLst>
          <pc:docMk/>
          <pc:sldMk cId="629091928" sldId="1409"/>
        </pc:sldMkLst>
      </pc:sldChg>
      <pc:sldChg chg="addSp delSp modSp add del mod">
        <pc:chgData name="Catarina Tavares" userId="24d9e2df-cc0e-4e8d-92b6-8b1a34daa05c" providerId="ADAL" clId="{88FBDDB7-5772-4F5A-A911-49A390A019E2}" dt="2024-06-30T23:37:07.240" v="906" actId="1076"/>
        <pc:sldMkLst>
          <pc:docMk/>
          <pc:sldMk cId="584546814" sldId="1416"/>
        </pc:sldMkLst>
        <pc:spChg chg="mod">
          <ac:chgData name="Catarina Tavares" userId="24d9e2df-cc0e-4e8d-92b6-8b1a34daa05c" providerId="ADAL" clId="{88FBDDB7-5772-4F5A-A911-49A390A019E2}" dt="2024-06-30T23:12:21.818" v="693"/>
          <ac:spMkLst>
            <pc:docMk/>
            <pc:sldMk cId="584546814" sldId="1416"/>
            <ac:spMk id="3" creationId="{DCA815D4-6420-7E05-6AE8-00E84A44ABC7}"/>
          </ac:spMkLst>
        </pc:spChg>
        <pc:spChg chg="del">
          <ac:chgData name="Catarina Tavares" userId="24d9e2df-cc0e-4e8d-92b6-8b1a34daa05c" providerId="ADAL" clId="{88FBDDB7-5772-4F5A-A911-49A390A019E2}" dt="2024-06-30T23:36:55.448" v="903" actId="478"/>
          <ac:spMkLst>
            <pc:docMk/>
            <pc:sldMk cId="584546814" sldId="1416"/>
            <ac:spMk id="9" creationId="{AAB7F730-F5E2-B99C-8032-CD6B1DE4B239}"/>
          </ac:spMkLst>
        </pc:spChg>
        <pc:spChg chg="add mod">
          <ac:chgData name="Catarina Tavares" userId="24d9e2df-cc0e-4e8d-92b6-8b1a34daa05c" providerId="ADAL" clId="{88FBDDB7-5772-4F5A-A911-49A390A019E2}" dt="2024-06-30T23:36:45.198" v="902"/>
          <ac:spMkLst>
            <pc:docMk/>
            <pc:sldMk cId="584546814" sldId="1416"/>
            <ac:spMk id="10" creationId="{AC0A9522-C41E-E0ED-ECE1-CF304139A14D}"/>
          </ac:spMkLst>
        </pc:spChg>
        <pc:spChg chg="add mod">
          <ac:chgData name="Catarina Tavares" userId="24d9e2df-cc0e-4e8d-92b6-8b1a34daa05c" providerId="ADAL" clId="{88FBDDB7-5772-4F5A-A911-49A390A019E2}" dt="2024-06-30T23:36:45.198" v="902"/>
          <ac:spMkLst>
            <pc:docMk/>
            <pc:sldMk cId="584546814" sldId="1416"/>
            <ac:spMk id="11" creationId="{E7C7BBCA-7A08-C9E4-3DC5-584AD0071685}"/>
          </ac:spMkLst>
        </pc:spChg>
        <pc:spChg chg="add mod">
          <ac:chgData name="Catarina Tavares" userId="24d9e2df-cc0e-4e8d-92b6-8b1a34daa05c" providerId="ADAL" clId="{88FBDDB7-5772-4F5A-A911-49A390A019E2}" dt="2024-06-30T23:36:45.198" v="902"/>
          <ac:spMkLst>
            <pc:docMk/>
            <pc:sldMk cId="584546814" sldId="1416"/>
            <ac:spMk id="12" creationId="{85D118FF-902E-F18C-0CE7-D58BE87B691E}"/>
          </ac:spMkLst>
        </pc:spChg>
        <pc:spChg chg="add mod">
          <ac:chgData name="Catarina Tavares" userId="24d9e2df-cc0e-4e8d-92b6-8b1a34daa05c" providerId="ADAL" clId="{88FBDDB7-5772-4F5A-A911-49A390A019E2}" dt="2024-06-30T23:37:07.240" v="906" actId="1076"/>
          <ac:spMkLst>
            <pc:docMk/>
            <pc:sldMk cId="584546814" sldId="1416"/>
            <ac:spMk id="14" creationId="{76358223-853C-AFFD-D7DA-57A205365E0E}"/>
          </ac:spMkLst>
        </pc:spChg>
        <pc:spChg chg="del">
          <ac:chgData name="Catarina Tavares" userId="24d9e2df-cc0e-4e8d-92b6-8b1a34daa05c" providerId="ADAL" clId="{88FBDDB7-5772-4F5A-A911-49A390A019E2}" dt="2024-06-30T23:36:44" v="901" actId="478"/>
          <ac:spMkLst>
            <pc:docMk/>
            <pc:sldMk cId="584546814" sldId="1416"/>
            <ac:spMk id="17" creationId="{8AB33E95-1D32-7019-B9BE-DFD7817665D2}"/>
          </ac:spMkLst>
        </pc:spChg>
        <pc:spChg chg="del">
          <ac:chgData name="Catarina Tavares" userId="24d9e2df-cc0e-4e8d-92b6-8b1a34daa05c" providerId="ADAL" clId="{88FBDDB7-5772-4F5A-A911-49A390A019E2}" dt="2024-06-30T23:36:44" v="901" actId="478"/>
          <ac:spMkLst>
            <pc:docMk/>
            <pc:sldMk cId="584546814" sldId="1416"/>
            <ac:spMk id="19" creationId="{B90E93BA-57BE-CCA1-8E74-CB171D494065}"/>
          </ac:spMkLst>
        </pc:spChg>
        <pc:spChg chg="del">
          <ac:chgData name="Catarina Tavares" userId="24d9e2df-cc0e-4e8d-92b6-8b1a34daa05c" providerId="ADAL" clId="{88FBDDB7-5772-4F5A-A911-49A390A019E2}" dt="2024-06-30T23:36:44" v="901" actId="478"/>
          <ac:spMkLst>
            <pc:docMk/>
            <pc:sldMk cId="584546814" sldId="1416"/>
            <ac:spMk id="21" creationId="{C30D9D94-5332-3B8D-272D-AC03F4F364AB}"/>
          </ac:spMkLst>
        </pc:spChg>
        <pc:picChg chg="add mod">
          <ac:chgData name="Catarina Tavares" userId="24d9e2df-cc0e-4e8d-92b6-8b1a34daa05c" providerId="ADAL" clId="{88FBDDB7-5772-4F5A-A911-49A390A019E2}" dt="2024-06-30T23:31:47.982" v="804"/>
          <ac:picMkLst>
            <pc:docMk/>
            <pc:sldMk cId="584546814" sldId="1416"/>
            <ac:picMk id="5" creationId="{C7B32C72-4649-3BCD-D5A2-5CEBA3C95CCA}"/>
          </ac:picMkLst>
        </pc:picChg>
        <pc:picChg chg="add mod">
          <ac:chgData name="Catarina Tavares" userId="24d9e2df-cc0e-4e8d-92b6-8b1a34daa05c" providerId="ADAL" clId="{88FBDDB7-5772-4F5A-A911-49A390A019E2}" dt="2024-06-30T23:35:36.060" v="850" actId="1076"/>
          <ac:picMkLst>
            <pc:docMk/>
            <pc:sldMk cId="584546814" sldId="1416"/>
            <ac:picMk id="6" creationId="{35B86CBF-6AA1-977D-4B9F-9E38214D8CC1}"/>
          </ac:picMkLst>
        </pc:picChg>
        <pc:picChg chg="add del mod">
          <ac:chgData name="Catarina Tavares" userId="24d9e2df-cc0e-4e8d-92b6-8b1a34daa05c" providerId="ADAL" clId="{88FBDDB7-5772-4F5A-A911-49A390A019E2}" dt="2024-06-30T23:34:00.146" v="830" actId="478"/>
          <ac:picMkLst>
            <pc:docMk/>
            <pc:sldMk cId="584546814" sldId="1416"/>
            <ac:picMk id="7" creationId="{01F766D1-0DB5-1111-923D-0BCD54774D39}"/>
          </ac:picMkLst>
        </pc:picChg>
        <pc:picChg chg="add mod">
          <ac:chgData name="Catarina Tavares" userId="24d9e2df-cc0e-4e8d-92b6-8b1a34daa05c" providerId="ADAL" clId="{88FBDDB7-5772-4F5A-A911-49A390A019E2}" dt="2024-06-30T23:34:23.186" v="834" actId="1076"/>
          <ac:picMkLst>
            <pc:docMk/>
            <pc:sldMk cId="584546814" sldId="1416"/>
            <ac:picMk id="8" creationId="{C64A0D8C-3D0C-62C9-C5F3-E847D02DCC53}"/>
          </ac:picMkLst>
        </pc:picChg>
        <pc:picChg chg="del">
          <ac:chgData name="Catarina Tavares" userId="24d9e2df-cc0e-4e8d-92b6-8b1a34daa05c" providerId="ADAL" clId="{88FBDDB7-5772-4F5A-A911-49A390A019E2}" dt="2024-06-30T23:33:13.208" v="819" actId="478"/>
          <ac:picMkLst>
            <pc:docMk/>
            <pc:sldMk cId="584546814" sldId="1416"/>
            <ac:picMk id="23" creationId="{EB8402C3-FD02-76F1-027E-1C564564592F}"/>
          </ac:picMkLst>
        </pc:picChg>
        <pc:picChg chg="del">
          <ac:chgData name="Catarina Tavares" userId="24d9e2df-cc0e-4e8d-92b6-8b1a34daa05c" providerId="ADAL" clId="{88FBDDB7-5772-4F5A-A911-49A390A019E2}" dt="2024-06-30T23:31:46.630" v="803" actId="478"/>
          <ac:picMkLst>
            <pc:docMk/>
            <pc:sldMk cId="584546814" sldId="1416"/>
            <ac:picMk id="24" creationId="{4A4D4776-E75C-5715-07BD-7ECA4DA898BD}"/>
          </ac:picMkLst>
        </pc:picChg>
        <pc:picChg chg="del">
          <ac:chgData name="Catarina Tavares" userId="24d9e2df-cc0e-4e8d-92b6-8b1a34daa05c" providerId="ADAL" clId="{88FBDDB7-5772-4F5A-A911-49A390A019E2}" dt="2024-06-30T23:32:32.850" v="812" actId="478"/>
          <ac:picMkLst>
            <pc:docMk/>
            <pc:sldMk cId="584546814" sldId="1416"/>
            <ac:picMk id="26" creationId="{53E17BB2-4A22-045F-4E8B-E48DA3D42B36}"/>
          </ac:picMkLst>
        </pc:picChg>
      </pc:sldChg>
      <pc:sldChg chg="addSp delSp modSp add del mod">
        <pc:chgData name="Catarina Tavares" userId="24d9e2df-cc0e-4e8d-92b6-8b1a34daa05c" providerId="ADAL" clId="{88FBDDB7-5772-4F5A-A911-49A390A019E2}" dt="2024-06-30T23:51:35.526" v="1007"/>
        <pc:sldMkLst>
          <pc:docMk/>
          <pc:sldMk cId="263115435" sldId="1417"/>
        </pc:sldMkLst>
        <pc:spChg chg="del">
          <ac:chgData name="Catarina Tavares" userId="24d9e2df-cc0e-4e8d-92b6-8b1a34daa05c" providerId="ADAL" clId="{88FBDDB7-5772-4F5A-A911-49A390A019E2}" dt="2024-06-30T23:12:34.199" v="696" actId="478"/>
          <ac:spMkLst>
            <pc:docMk/>
            <pc:sldMk cId="263115435" sldId="1417"/>
            <ac:spMk id="3" creationId="{DCA815D4-6420-7E05-6AE8-00E84A44ABC7}"/>
          </ac:spMkLst>
        </pc:spChg>
        <pc:spChg chg="mod">
          <ac:chgData name="Catarina Tavares" userId="24d9e2df-cc0e-4e8d-92b6-8b1a34daa05c" providerId="ADAL" clId="{88FBDDB7-5772-4F5A-A911-49A390A019E2}" dt="2024-06-30T23:39:06.399" v="922" actId="108"/>
          <ac:spMkLst>
            <pc:docMk/>
            <pc:sldMk cId="263115435" sldId="1417"/>
            <ac:spMk id="4" creationId="{5E6ACD8F-E764-1B3F-724D-A7A971D7B536}"/>
          </ac:spMkLst>
        </pc:spChg>
        <pc:spChg chg="add mod">
          <ac:chgData name="Catarina Tavares" userId="24d9e2df-cc0e-4e8d-92b6-8b1a34daa05c" providerId="ADAL" clId="{88FBDDB7-5772-4F5A-A911-49A390A019E2}" dt="2024-06-30T23:12:35.356" v="697"/>
          <ac:spMkLst>
            <pc:docMk/>
            <pc:sldMk cId="263115435" sldId="1417"/>
            <ac:spMk id="5" creationId="{9E7C6884-CBCA-A4FC-85A0-A504446474DE}"/>
          </ac:spMkLst>
        </pc:spChg>
        <pc:spChg chg="del">
          <ac:chgData name="Catarina Tavares" userId="24d9e2df-cc0e-4e8d-92b6-8b1a34daa05c" providerId="ADAL" clId="{88FBDDB7-5772-4F5A-A911-49A390A019E2}" dt="2024-06-30T23:37:20.387" v="907" actId="478"/>
          <ac:spMkLst>
            <pc:docMk/>
            <pc:sldMk cId="263115435" sldId="1417"/>
            <ac:spMk id="9" creationId="{AAB7F730-F5E2-B99C-8032-CD6B1DE4B239}"/>
          </ac:spMkLst>
        </pc:spChg>
        <pc:spChg chg="add mod">
          <ac:chgData name="Catarina Tavares" userId="24d9e2df-cc0e-4e8d-92b6-8b1a34daa05c" providerId="ADAL" clId="{88FBDDB7-5772-4F5A-A911-49A390A019E2}" dt="2024-06-30T23:37:21.611" v="908"/>
          <ac:spMkLst>
            <pc:docMk/>
            <pc:sldMk cId="263115435" sldId="1417"/>
            <ac:spMk id="11" creationId="{369486D2-B7BB-99DD-3B4B-89C6F372DEDA}"/>
          </ac:spMkLst>
        </pc:spChg>
        <pc:spChg chg="add mod">
          <ac:chgData name="Catarina Tavares" userId="24d9e2df-cc0e-4e8d-92b6-8b1a34daa05c" providerId="ADAL" clId="{88FBDDB7-5772-4F5A-A911-49A390A019E2}" dt="2024-06-30T23:38:31.031" v="916" actId="1076"/>
          <ac:spMkLst>
            <pc:docMk/>
            <pc:sldMk cId="263115435" sldId="1417"/>
            <ac:spMk id="12" creationId="{3C4EEA4E-5075-70CF-733D-F4FAACFADABB}"/>
          </ac:spMkLst>
        </pc:spChg>
        <pc:spChg chg="topLvl">
          <ac:chgData name="Catarina Tavares" userId="24d9e2df-cc0e-4e8d-92b6-8b1a34daa05c" providerId="ADAL" clId="{88FBDDB7-5772-4F5A-A911-49A390A019E2}" dt="2024-06-30T23:38:45.303" v="917" actId="478"/>
          <ac:spMkLst>
            <pc:docMk/>
            <pc:sldMk cId="263115435" sldId="1417"/>
            <ac:spMk id="13" creationId="{56C91F08-27C9-9C8D-84F6-1754B114CA18}"/>
          </ac:spMkLst>
        </pc:spChg>
        <pc:spChg chg="add mod">
          <ac:chgData name="Catarina Tavares" userId="24d9e2df-cc0e-4e8d-92b6-8b1a34daa05c" providerId="ADAL" clId="{88FBDDB7-5772-4F5A-A911-49A390A019E2}" dt="2024-06-30T23:38:46.383" v="918"/>
          <ac:spMkLst>
            <pc:docMk/>
            <pc:sldMk cId="263115435" sldId="1417"/>
            <ac:spMk id="14" creationId="{1BCBE514-299F-383A-40D5-6402DEA01D71}"/>
          </ac:spMkLst>
        </pc:spChg>
        <pc:spChg chg="add mod">
          <ac:chgData name="Catarina Tavares" userId="24d9e2df-cc0e-4e8d-92b6-8b1a34daa05c" providerId="ADAL" clId="{88FBDDB7-5772-4F5A-A911-49A390A019E2}" dt="2024-06-30T23:41:38.771" v="957"/>
          <ac:spMkLst>
            <pc:docMk/>
            <pc:sldMk cId="263115435" sldId="1417"/>
            <ac:spMk id="15" creationId="{E291F3C2-25DB-983D-84B0-A9453931716B}"/>
          </ac:spMkLst>
        </pc:spChg>
        <pc:spChg chg="topLvl">
          <ac:chgData name="Catarina Tavares" userId="24d9e2df-cc0e-4e8d-92b6-8b1a34daa05c" providerId="ADAL" clId="{88FBDDB7-5772-4F5A-A911-49A390A019E2}" dt="2024-06-30T23:51:30.393" v="1006" actId="478"/>
          <ac:spMkLst>
            <pc:docMk/>
            <pc:sldMk cId="263115435" sldId="1417"/>
            <ac:spMk id="16" creationId="{6FC3134D-DF41-9F41-F09F-D4A3AC32E1E6}"/>
          </ac:spMkLst>
        </pc:spChg>
        <pc:spChg chg="del">
          <ac:chgData name="Catarina Tavares" userId="24d9e2df-cc0e-4e8d-92b6-8b1a34daa05c" providerId="ADAL" clId="{88FBDDB7-5772-4F5A-A911-49A390A019E2}" dt="2024-06-30T23:38:04.378" v="913" actId="478"/>
          <ac:spMkLst>
            <pc:docMk/>
            <pc:sldMk cId="263115435" sldId="1417"/>
            <ac:spMk id="17" creationId="{8AB33E95-1D32-7019-B9BE-DFD7817665D2}"/>
          </ac:spMkLst>
        </pc:spChg>
        <pc:spChg chg="del">
          <ac:chgData name="Catarina Tavares" userId="24d9e2df-cc0e-4e8d-92b6-8b1a34daa05c" providerId="ADAL" clId="{88FBDDB7-5772-4F5A-A911-49A390A019E2}" dt="2024-06-30T23:41:37.654" v="956" actId="478"/>
          <ac:spMkLst>
            <pc:docMk/>
            <pc:sldMk cId="263115435" sldId="1417"/>
            <ac:spMk id="19" creationId="{B90E93BA-57BE-CCA1-8E74-CB171D494065}"/>
          </ac:spMkLst>
        </pc:spChg>
        <pc:spChg chg="topLvl">
          <ac:chgData name="Catarina Tavares" userId="24d9e2df-cc0e-4e8d-92b6-8b1a34daa05c" providerId="ADAL" clId="{88FBDDB7-5772-4F5A-A911-49A390A019E2}" dt="2024-06-30T23:41:35.529" v="955" actId="478"/>
          <ac:spMkLst>
            <pc:docMk/>
            <pc:sldMk cId="263115435" sldId="1417"/>
            <ac:spMk id="20" creationId="{C57495C8-B621-7759-F5E5-62B09EF22583}"/>
          </ac:spMkLst>
        </pc:spChg>
        <pc:spChg chg="del topLvl">
          <ac:chgData name="Catarina Tavares" userId="24d9e2df-cc0e-4e8d-92b6-8b1a34daa05c" providerId="ADAL" clId="{88FBDDB7-5772-4F5A-A911-49A390A019E2}" dt="2024-06-30T23:41:35.529" v="955" actId="478"/>
          <ac:spMkLst>
            <pc:docMk/>
            <pc:sldMk cId="263115435" sldId="1417"/>
            <ac:spMk id="21" creationId="{C30D9D94-5332-3B8D-272D-AC03F4F364AB}"/>
          </ac:spMkLst>
        </pc:spChg>
        <pc:spChg chg="add mod">
          <ac:chgData name="Catarina Tavares" userId="24d9e2df-cc0e-4e8d-92b6-8b1a34daa05c" providerId="ADAL" clId="{88FBDDB7-5772-4F5A-A911-49A390A019E2}" dt="2024-06-30T23:41:38.771" v="957"/>
          <ac:spMkLst>
            <pc:docMk/>
            <pc:sldMk cId="263115435" sldId="1417"/>
            <ac:spMk id="22" creationId="{E12C915A-6F0A-3149-06EF-C4C37B1764A2}"/>
          </ac:spMkLst>
        </pc:spChg>
        <pc:spChg chg="del topLvl">
          <ac:chgData name="Catarina Tavares" userId="24d9e2df-cc0e-4e8d-92b6-8b1a34daa05c" providerId="ADAL" clId="{88FBDDB7-5772-4F5A-A911-49A390A019E2}" dt="2024-06-30T23:38:45.303" v="917" actId="478"/>
          <ac:spMkLst>
            <pc:docMk/>
            <pc:sldMk cId="263115435" sldId="1417"/>
            <ac:spMk id="27" creationId="{1BB30A37-1107-8B18-5F1A-FC0DA5E7D7DF}"/>
          </ac:spMkLst>
        </pc:spChg>
        <pc:spChg chg="del mod topLvl">
          <ac:chgData name="Catarina Tavares" userId="24d9e2df-cc0e-4e8d-92b6-8b1a34daa05c" providerId="ADAL" clId="{88FBDDB7-5772-4F5A-A911-49A390A019E2}" dt="2024-06-30T23:51:30.393" v="1006" actId="478"/>
          <ac:spMkLst>
            <pc:docMk/>
            <pc:sldMk cId="263115435" sldId="1417"/>
            <ac:spMk id="28" creationId="{D2A3B995-E30A-9C16-3D9E-53D84D387C4C}"/>
          </ac:spMkLst>
        </pc:spChg>
        <pc:spChg chg="add mod">
          <ac:chgData name="Catarina Tavares" userId="24d9e2df-cc0e-4e8d-92b6-8b1a34daa05c" providerId="ADAL" clId="{88FBDDB7-5772-4F5A-A911-49A390A019E2}" dt="2024-06-30T23:51:35.526" v="1007"/>
          <ac:spMkLst>
            <pc:docMk/>
            <pc:sldMk cId="263115435" sldId="1417"/>
            <ac:spMk id="29" creationId="{967D63BA-422F-0F6A-FED2-40D05F9C8B85}"/>
          </ac:spMkLst>
        </pc:spChg>
        <pc:grpChg chg="del">
          <ac:chgData name="Catarina Tavares" userId="24d9e2df-cc0e-4e8d-92b6-8b1a34daa05c" providerId="ADAL" clId="{88FBDDB7-5772-4F5A-A911-49A390A019E2}" dt="2024-06-30T23:38:45.303" v="917" actId="478"/>
          <ac:grpSpMkLst>
            <pc:docMk/>
            <pc:sldMk cId="263115435" sldId="1417"/>
            <ac:grpSpMk id="31" creationId="{99062BB8-E8FD-CEA8-F78E-C5AA259E6256}"/>
          </ac:grpSpMkLst>
        </pc:grpChg>
        <pc:grpChg chg="del">
          <ac:chgData name="Catarina Tavares" userId="24d9e2df-cc0e-4e8d-92b6-8b1a34daa05c" providerId="ADAL" clId="{88FBDDB7-5772-4F5A-A911-49A390A019E2}" dt="2024-06-30T23:51:30.393" v="1006" actId="478"/>
          <ac:grpSpMkLst>
            <pc:docMk/>
            <pc:sldMk cId="263115435" sldId="1417"/>
            <ac:grpSpMk id="32" creationId="{BFCB338E-595B-0178-01BF-CB0C8293B483}"/>
          </ac:grpSpMkLst>
        </pc:grpChg>
        <pc:grpChg chg="del">
          <ac:chgData name="Catarina Tavares" userId="24d9e2df-cc0e-4e8d-92b6-8b1a34daa05c" providerId="ADAL" clId="{88FBDDB7-5772-4F5A-A911-49A390A019E2}" dt="2024-06-30T23:41:35.529" v="955" actId="478"/>
          <ac:grpSpMkLst>
            <pc:docMk/>
            <pc:sldMk cId="263115435" sldId="1417"/>
            <ac:grpSpMk id="34" creationId="{73A48732-8A00-7C4D-CB9A-688D0A03CF50}"/>
          </ac:grpSpMkLst>
        </pc:grpChg>
        <pc:picChg chg="add mod">
          <ac:chgData name="Catarina Tavares" userId="24d9e2df-cc0e-4e8d-92b6-8b1a34daa05c" providerId="ADAL" clId="{88FBDDB7-5772-4F5A-A911-49A390A019E2}" dt="2024-06-30T23:31:58.264" v="806"/>
          <ac:picMkLst>
            <pc:docMk/>
            <pc:sldMk cId="263115435" sldId="1417"/>
            <ac:picMk id="6" creationId="{35FDCB41-3FF7-5585-7213-1329C315D960}"/>
          </ac:picMkLst>
        </pc:picChg>
        <pc:picChg chg="add del mod">
          <ac:chgData name="Catarina Tavares" userId="24d9e2df-cc0e-4e8d-92b6-8b1a34daa05c" providerId="ADAL" clId="{88FBDDB7-5772-4F5A-A911-49A390A019E2}" dt="2024-06-30T23:35:49.810" v="853" actId="478"/>
          <ac:picMkLst>
            <pc:docMk/>
            <pc:sldMk cId="263115435" sldId="1417"/>
            <ac:picMk id="7" creationId="{B4F3D641-5032-C154-D16D-8A0BD77CD3DA}"/>
          </ac:picMkLst>
        </pc:picChg>
        <pc:picChg chg="add del mod">
          <ac:chgData name="Catarina Tavares" userId="24d9e2df-cc0e-4e8d-92b6-8b1a34daa05c" providerId="ADAL" clId="{88FBDDB7-5772-4F5A-A911-49A390A019E2}" dt="2024-06-30T23:35:03.555" v="843" actId="208"/>
          <ac:picMkLst>
            <pc:docMk/>
            <pc:sldMk cId="263115435" sldId="1417"/>
            <ac:picMk id="8" creationId="{F3EBE31F-C881-C7F7-0BAB-AC3FF0BC8282}"/>
          </ac:picMkLst>
        </pc:picChg>
        <pc:picChg chg="add mod">
          <ac:chgData name="Catarina Tavares" userId="24d9e2df-cc0e-4e8d-92b6-8b1a34daa05c" providerId="ADAL" clId="{88FBDDB7-5772-4F5A-A911-49A390A019E2}" dt="2024-06-30T23:35:54.992" v="896" actId="1035"/>
          <ac:picMkLst>
            <pc:docMk/>
            <pc:sldMk cId="263115435" sldId="1417"/>
            <ac:picMk id="10" creationId="{719925F7-17B8-B916-7940-67BD2F3186A8}"/>
          </ac:picMkLst>
        </pc:picChg>
        <pc:picChg chg="del">
          <ac:chgData name="Catarina Tavares" userId="24d9e2df-cc0e-4e8d-92b6-8b1a34daa05c" providerId="ADAL" clId="{88FBDDB7-5772-4F5A-A911-49A390A019E2}" dt="2024-06-30T23:33:05.594" v="818" actId="478"/>
          <ac:picMkLst>
            <pc:docMk/>
            <pc:sldMk cId="263115435" sldId="1417"/>
            <ac:picMk id="23" creationId="{EB8402C3-FD02-76F1-027E-1C564564592F}"/>
          </ac:picMkLst>
        </pc:picChg>
        <pc:picChg chg="del">
          <ac:chgData name="Catarina Tavares" userId="24d9e2df-cc0e-4e8d-92b6-8b1a34daa05c" providerId="ADAL" clId="{88FBDDB7-5772-4F5A-A911-49A390A019E2}" dt="2024-06-30T23:31:57.112" v="805" actId="478"/>
          <ac:picMkLst>
            <pc:docMk/>
            <pc:sldMk cId="263115435" sldId="1417"/>
            <ac:picMk id="24" creationId="{4A4D4776-E75C-5715-07BD-7ECA4DA898BD}"/>
          </ac:picMkLst>
        </pc:picChg>
        <pc:picChg chg="del">
          <ac:chgData name="Catarina Tavares" userId="24d9e2df-cc0e-4e8d-92b6-8b1a34daa05c" providerId="ADAL" clId="{88FBDDB7-5772-4F5A-A911-49A390A019E2}" dt="2024-06-30T23:32:41.152" v="814" actId="478"/>
          <ac:picMkLst>
            <pc:docMk/>
            <pc:sldMk cId="263115435" sldId="1417"/>
            <ac:picMk id="26" creationId="{53E17BB2-4A22-045F-4E8B-E48DA3D42B36}"/>
          </ac:picMkLst>
        </pc:picChg>
      </pc:sldChg>
      <pc:sldChg chg="addSp delSp modSp add del mod">
        <pc:chgData name="Catarina Tavares" userId="24d9e2df-cc0e-4e8d-92b6-8b1a34daa05c" providerId="ADAL" clId="{88FBDDB7-5772-4F5A-A911-49A390A019E2}" dt="2024-06-30T23:46:05.259" v="984"/>
        <pc:sldMkLst>
          <pc:docMk/>
          <pc:sldMk cId="2694695931" sldId="1418"/>
        </pc:sldMkLst>
        <pc:spChg chg="del">
          <ac:chgData name="Catarina Tavares" userId="24d9e2df-cc0e-4e8d-92b6-8b1a34daa05c" providerId="ADAL" clId="{88FBDDB7-5772-4F5A-A911-49A390A019E2}" dt="2024-06-30T23:12:39.860" v="698" actId="478"/>
          <ac:spMkLst>
            <pc:docMk/>
            <pc:sldMk cId="2694695931" sldId="1418"/>
            <ac:spMk id="3" creationId="{DCA815D4-6420-7E05-6AE8-00E84A44ABC7}"/>
          </ac:spMkLst>
        </pc:spChg>
        <pc:spChg chg="mod">
          <ac:chgData name="Catarina Tavares" userId="24d9e2df-cc0e-4e8d-92b6-8b1a34daa05c" providerId="ADAL" clId="{88FBDDB7-5772-4F5A-A911-49A390A019E2}" dt="2024-06-30T23:42:51.004" v="966" actId="108"/>
          <ac:spMkLst>
            <pc:docMk/>
            <pc:sldMk cId="2694695931" sldId="1418"/>
            <ac:spMk id="4" creationId="{5E6ACD8F-E764-1B3F-724D-A7A971D7B536}"/>
          </ac:spMkLst>
        </pc:spChg>
        <pc:spChg chg="topLvl">
          <ac:chgData name="Catarina Tavares" userId="24d9e2df-cc0e-4e8d-92b6-8b1a34daa05c" providerId="ADAL" clId="{88FBDDB7-5772-4F5A-A911-49A390A019E2}" dt="2024-06-30T23:41:50.187" v="958" actId="478"/>
          <ac:spMkLst>
            <pc:docMk/>
            <pc:sldMk cId="2694695931" sldId="1418"/>
            <ac:spMk id="6" creationId="{F45C568A-97D1-B438-39AC-8BB1A5F25AB8}"/>
          </ac:spMkLst>
        </pc:spChg>
        <pc:spChg chg="del topLvl">
          <ac:chgData name="Catarina Tavares" userId="24d9e2df-cc0e-4e8d-92b6-8b1a34daa05c" providerId="ADAL" clId="{88FBDDB7-5772-4F5A-A911-49A390A019E2}" dt="2024-06-30T23:41:50.187" v="958" actId="478"/>
          <ac:spMkLst>
            <pc:docMk/>
            <pc:sldMk cId="2694695931" sldId="1418"/>
            <ac:spMk id="7" creationId="{827648D0-0F2A-F49A-9CF1-E922F09883E2}"/>
          </ac:spMkLst>
        </pc:spChg>
        <pc:spChg chg="del">
          <ac:chgData name="Catarina Tavares" userId="24d9e2df-cc0e-4e8d-92b6-8b1a34daa05c" providerId="ADAL" clId="{88FBDDB7-5772-4F5A-A911-49A390A019E2}" dt="2024-06-30T23:37:25.037" v="909" actId="478"/>
          <ac:spMkLst>
            <pc:docMk/>
            <pc:sldMk cId="2694695931" sldId="1418"/>
            <ac:spMk id="9" creationId="{AAB7F730-F5E2-B99C-8032-CD6B1DE4B239}"/>
          </ac:spMkLst>
        </pc:spChg>
        <pc:spChg chg="add mod">
          <ac:chgData name="Catarina Tavares" userId="24d9e2df-cc0e-4e8d-92b6-8b1a34daa05c" providerId="ADAL" clId="{88FBDDB7-5772-4F5A-A911-49A390A019E2}" dt="2024-06-30T23:12:40.914" v="699"/>
          <ac:spMkLst>
            <pc:docMk/>
            <pc:sldMk cId="2694695931" sldId="1418"/>
            <ac:spMk id="10" creationId="{207D54F8-782C-9044-B5D8-F0BB985E9425}"/>
          </ac:spMkLst>
        </pc:spChg>
        <pc:spChg chg="topLvl">
          <ac:chgData name="Catarina Tavares" userId="24d9e2df-cc0e-4e8d-92b6-8b1a34daa05c" providerId="ADAL" clId="{88FBDDB7-5772-4F5A-A911-49A390A019E2}" dt="2024-06-30T23:40:54.547" v="951" actId="478"/>
          <ac:spMkLst>
            <pc:docMk/>
            <pc:sldMk cId="2694695931" sldId="1418"/>
            <ac:spMk id="13" creationId="{56C91F08-27C9-9C8D-84F6-1754B114CA18}"/>
          </ac:spMkLst>
        </pc:spChg>
        <pc:spChg chg="add mod">
          <ac:chgData name="Catarina Tavares" userId="24d9e2df-cc0e-4e8d-92b6-8b1a34daa05c" providerId="ADAL" clId="{88FBDDB7-5772-4F5A-A911-49A390A019E2}" dt="2024-06-30T23:37:27.283" v="910"/>
          <ac:spMkLst>
            <pc:docMk/>
            <pc:sldMk cId="2694695931" sldId="1418"/>
            <ac:spMk id="15" creationId="{3ED3202C-8299-0FD4-46C3-3C67707C6672}"/>
          </ac:spMkLst>
        </pc:spChg>
        <pc:spChg chg="topLvl">
          <ac:chgData name="Catarina Tavares" userId="24d9e2df-cc0e-4e8d-92b6-8b1a34daa05c" providerId="ADAL" clId="{88FBDDB7-5772-4F5A-A911-49A390A019E2}" dt="2024-06-30T23:40:31.763" v="947" actId="478"/>
          <ac:spMkLst>
            <pc:docMk/>
            <pc:sldMk cId="2694695931" sldId="1418"/>
            <ac:spMk id="16" creationId="{6FC3134D-DF41-9F41-F09F-D4A3AC32E1E6}"/>
          </ac:spMkLst>
        </pc:spChg>
        <pc:spChg chg="del topLvl">
          <ac:chgData name="Catarina Tavares" userId="24d9e2df-cc0e-4e8d-92b6-8b1a34daa05c" providerId="ADAL" clId="{88FBDDB7-5772-4F5A-A911-49A390A019E2}" dt="2024-06-30T23:40:31.763" v="947" actId="478"/>
          <ac:spMkLst>
            <pc:docMk/>
            <pc:sldMk cId="2694695931" sldId="1418"/>
            <ac:spMk id="17" creationId="{8AB33E95-1D32-7019-B9BE-DFD7817665D2}"/>
          </ac:spMkLst>
        </pc:spChg>
        <pc:spChg chg="del">
          <ac:chgData name="Catarina Tavares" userId="24d9e2df-cc0e-4e8d-92b6-8b1a34daa05c" providerId="ADAL" clId="{88FBDDB7-5772-4F5A-A911-49A390A019E2}" dt="2024-06-30T23:42:24.122" v="961" actId="478"/>
          <ac:spMkLst>
            <pc:docMk/>
            <pc:sldMk cId="2694695931" sldId="1418"/>
            <ac:spMk id="19" creationId="{B90E93BA-57BE-CCA1-8E74-CB171D494065}"/>
          </ac:spMkLst>
        </pc:spChg>
        <pc:spChg chg="add mod">
          <ac:chgData name="Catarina Tavares" userId="24d9e2df-cc0e-4e8d-92b6-8b1a34daa05c" providerId="ADAL" clId="{88FBDDB7-5772-4F5A-A911-49A390A019E2}" dt="2024-06-30T23:46:05.259" v="984"/>
          <ac:spMkLst>
            <pc:docMk/>
            <pc:sldMk cId="2694695931" sldId="1418"/>
            <ac:spMk id="20" creationId="{A94DEBB4-89D6-CEBC-5977-97C138CDFE55}"/>
          </ac:spMkLst>
        </pc:spChg>
        <pc:spChg chg="add mod">
          <ac:chgData name="Catarina Tavares" userId="24d9e2df-cc0e-4e8d-92b6-8b1a34daa05c" providerId="ADAL" clId="{88FBDDB7-5772-4F5A-A911-49A390A019E2}" dt="2024-06-30T23:40:32.843" v="948"/>
          <ac:spMkLst>
            <pc:docMk/>
            <pc:sldMk cId="2694695931" sldId="1418"/>
            <ac:spMk id="21" creationId="{5559DC30-2A12-9F94-8BFB-24388D5CC2B9}"/>
          </ac:spMkLst>
        </pc:spChg>
        <pc:spChg chg="add mod">
          <ac:chgData name="Catarina Tavares" userId="24d9e2df-cc0e-4e8d-92b6-8b1a34daa05c" providerId="ADAL" clId="{88FBDDB7-5772-4F5A-A911-49A390A019E2}" dt="2024-06-30T23:40:55.940" v="952"/>
          <ac:spMkLst>
            <pc:docMk/>
            <pc:sldMk cId="2694695931" sldId="1418"/>
            <ac:spMk id="22" creationId="{448C173B-3B10-F952-896B-41F694112B9B}"/>
          </ac:spMkLst>
        </pc:spChg>
        <pc:spChg chg="add mod">
          <ac:chgData name="Catarina Tavares" userId="24d9e2df-cc0e-4e8d-92b6-8b1a34daa05c" providerId="ADAL" clId="{88FBDDB7-5772-4F5A-A911-49A390A019E2}" dt="2024-06-30T23:41:52.148" v="959"/>
          <ac:spMkLst>
            <pc:docMk/>
            <pc:sldMk cId="2694695931" sldId="1418"/>
            <ac:spMk id="24" creationId="{B13E6817-0F36-05C1-2221-4192069D1F28}"/>
          </ac:spMkLst>
        </pc:spChg>
        <pc:spChg chg="del topLvl">
          <ac:chgData name="Catarina Tavares" userId="24d9e2df-cc0e-4e8d-92b6-8b1a34daa05c" providerId="ADAL" clId="{88FBDDB7-5772-4F5A-A911-49A390A019E2}" dt="2024-06-30T23:40:54.547" v="951" actId="478"/>
          <ac:spMkLst>
            <pc:docMk/>
            <pc:sldMk cId="2694695931" sldId="1418"/>
            <ac:spMk id="27" creationId="{1BB30A37-1107-8B18-5F1A-FC0DA5E7D7DF}"/>
          </ac:spMkLst>
        </pc:spChg>
        <pc:spChg chg="del">
          <ac:chgData name="Catarina Tavares" userId="24d9e2df-cc0e-4e8d-92b6-8b1a34daa05c" providerId="ADAL" clId="{88FBDDB7-5772-4F5A-A911-49A390A019E2}" dt="2024-06-30T23:40:07.933" v="943" actId="478"/>
          <ac:spMkLst>
            <pc:docMk/>
            <pc:sldMk cId="2694695931" sldId="1418"/>
            <ac:spMk id="28" creationId="{D2A3B995-E30A-9C16-3D9E-53D84D387C4C}"/>
          </ac:spMkLst>
        </pc:spChg>
        <pc:spChg chg="mod">
          <ac:chgData name="Catarina Tavares" userId="24d9e2df-cc0e-4e8d-92b6-8b1a34daa05c" providerId="ADAL" clId="{88FBDDB7-5772-4F5A-A911-49A390A019E2}" dt="2024-06-30T23:43:09.544" v="970" actId="1076"/>
          <ac:spMkLst>
            <pc:docMk/>
            <pc:sldMk cId="2694695931" sldId="1418"/>
            <ac:spMk id="29" creationId="{C669E7E6-6BD7-3116-A674-FAE5DAEBE253}"/>
          </ac:spMkLst>
        </pc:spChg>
        <pc:spChg chg="add mod">
          <ac:chgData name="Catarina Tavares" userId="24d9e2df-cc0e-4e8d-92b6-8b1a34daa05c" providerId="ADAL" clId="{88FBDDB7-5772-4F5A-A911-49A390A019E2}" dt="2024-06-30T23:42:25.288" v="962"/>
          <ac:spMkLst>
            <pc:docMk/>
            <pc:sldMk cId="2694695931" sldId="1418"/>
            <ac:spMk id="30" creationId="{EFA969B5-2533-133B-F563-FA59CD5761C5}"/>
          </ac:spMkLst>
        </pc:spChg>
        <pc:grpChg chg="del">
          <ac:chgData name="Catarina Tavares" userId="24d9e2df-cc0e-4e8d-92b6-8b1a34daa05c" providerId="ADAL" clId="{88FBDDB7-5772-4F5A-A911-49A390A019E2}" dt="2024-06-30T23:41:50.187" v="958" actId="478"/>
          <ac:grpSpMkLst>
            <pc:docMk/>
            <pc:sldMk cId="2694695931" sldId="1418"/>
            <ac:grpSpMk id="5" creationId="{BA32900D-62ED-E151-81C4-7796E75AEF28}"/>
          </ac:grpSpMkLst>
        </pc:grpChg>
        <pc:grpChg chg="del">
          <ac:chgData name="Catarina Tavares" userId="24d9e2df-cc0e-4e8d-92b6-8b1a34daa05c" providerId="ADAL" clId="{88FBDDB7-5772-4F5A-A911-49A390A019E2}" dt="2024-06-30T23:40:54.547" v="951" actId="478"/>
          <ac:grpSpMkLst>
            <pc:docMk/>
            <pc:sldMk cId="2694695931" sldId="1418"/>
            <ac:grpSpMk id="31" creationId="{99062BB8-E8FD-CEA8-F78E-C5AA259E6256}"/>
          </ac:grpSpMkLst>
        </pc:grpChg>
        <pc:grpChg chg="del">
          <ac:chgData name="Catarina Tavares" userId="24d9e2df-cc0e-4e8d-92b6-8b1a34daa05c" providerId="ADAL" clId="{88FBDDB7-5772-4F5A-A911-49A390A019E2}" dt="2024-06-30T23:40:31.763" v="947" actId="478"/>
          <ac:grpSpMkLst>
            <pc:docMk/>
            <pc:sldMk cId="2694695931" sldId="1418"/>
            <ac:grpSpMk id="32" creationId="{BFCB338E-595B-0178-01BF-CB0C8293B483}"/>
          </ac:grpSpMkLst>
        </pc:grpChg>
        <pc:picChg chg="del">
          <ac:chgData name="Catarina Tavares" userId="24d9e2df-cc0e-4e8d-92b6-8b1a34daa05c" providerId="ADAL" clId="{88FBDDB7-5772-4F5A-A911-49A390A019E2}" dt="2024-06-30T23:32:02.176" v="807" actId="478"/>
          <ac:picMkLst>
            <pc:docMk/>
            <pc:sldMk cId="2694695931" sldId="1418"/>
            <ac:picMk id="8" creationId="{51832F66-9F98-0745-CAC2-8287C854472D}"/>
          </ac:picMkLst>
        </pc:picChg>
        <pc:picChg chg="add mod">
          <ac:chgData name="Catarina Tavares" userId="24d9e2df-cc0e-4e8d-92b6-8b1a34daa05c" providerId="ADAL" clId="{88FBDDB7-5772-4F5A-A911-49A390A019E2}" dt="2024-06-30T23:32:03.205" v="808"/>
          <ac:picMkLst>
            <pc:docMk/>
            <pc:sldMk cId="2694695931" sldId="1418"/>
            <ac:picMk id="11" creationId="{705BCC40-F4CE-AF1A-F9CB-0B93FE9E04DF}"/>
          </ac:picMkLst>
        </pc:picChg>
        <pc:picChg chg="add mod">
          <ac:chgData name="Catarina Tavares" userId="24d9e2df-cc0e-4e8d-92b6-8b1a34daa05c" providerId="ADAL" clId="{88FBDDB7-5772-4F5A-A911-49A390A019E2}" dt="2024-06-30T23:35:18.766" v="847"/>
          <ac:picMkLst>
            <pc:docMk/>
            <pc:sldMk cId="2694695931" sldId="1418"/>
            <ac:picMk id="12" creationId="{F454DEAA-0BCA-B765-6E23-DDC9CB52BAEC}"/>
          </ac:picMkLst>
        </pc:picChg>
        <pc:picChg chg="add mod">
          <ac:chgData name="Catarina Tavares" userId="24d9e2df-cc0e-4e8d-92b6-8b1a34daa05c" providerId="ADAL" clId="{88FBDDB7-5772-4F5A-A911-49A390A019E2}" dt="2024-06-30T23:36:08.044" v="898"/>
          <ac:picMkLst>
            <pc:docMk/>
            <pc:sldMk cId="2694695931" sldId="1418"/>
            <ac:picMk id="14" creationId="{0FB84DD1-3E53-4EF0-EB10-40C01B934438}"/>
          </ac:picMkLst>
        </pc:picChg>
        <pc:picChg chg="del">
          <ac:chgData name="Catarina Tavares" userId="24d9e2df-cc0e-4e8d-92b6-8b1a34daa05c" providerId="ADAL" clId="{88FBDDB7-5772-4F5A-A911-49A390A019E2}" dt="2024-06-30T23:35:17.745" v="846" actId="478"/>
          <ac:picMkLst>
            <pc:docMk/>
            <pc:sldMk cId="2694695931" sldId="1418"/>
            <ac:picMk id="23" creationId="{EB8402C3-FD02-76F1-027E-1C564564592F}"/>
          </ac:picMkLst>
        </pc:picChg>
        <pc:picChg chg="del">
          <ac:chgData name="Catarina Tavares" userId="24d9e2df-cc0e-4e8d-92b6-8b1a34daa05c" providerId="ADAL" clId="{88FBDDB7-5772-4F5A-A911-49A390A019E2}" dt="2024-06-30T23:36:06.969" v="897" actId="478"/>
          <ac:picMkLst>
            <pc:docMk/>
            <pc:sldMk cId="2694695931" sldId="1418"/>
            <ac:picMk id="26" creationId="{53E17BB2-4A22-045F-4E8B-E48DA3D42B36}"/>
          </ac:picMkLst>
        </pc:picChg>
      </pc:sldChg>
      <pc:sldChg chg="addSp delSp modSp add del mod">
        <pc:chgData name="Catarina Tavares" userId="24d9e2df-cc0e-4e8d-92b6-8b1a34daa05c" providerId="ADAL" clId="{88FBDDB7-5772-4F5A-A911-49A390A019E2}" dt="2024-06-30T23:51:12.310" v="1005"/>
        <pc:sldMkLst>
          <pc:docMk/>
          <pc:sldMk cId="3627240300" sldId="1419"/>
        </pc:sldMkLst>
        <pc:spChg chg="del">
          <ac:chgData name="Catarina Tavares" userId="24d9e2df-cc0e-4e8d-92b6-8b1a34daa05c" providerId="ADAL" clId="{88FBDDB7-5772-4F5A-A911-49A390A019E2}" dt="2024-06-30T23:12:45.895" v="700" actId="478"/>
          <ac:spMkLst>
            <pc:docMk/>
            <pc:sldMk cId="3627240300" sldId="1419"/>
            <ac:spMk id="3" creationId="{DCA815D4-6420-7E05-6AE8-00E84A44ABC7}"/>
          </ac:spMkLst>
        </pc:spChg>
        <pc:spChg chg="add mod">
          <ac:chgData name="Catarina Tavares" userId="24d9e2df-cc0e-4e8d-92b6-8b1a34daa05c" providerId="ADAL" clId="{88FBDDB7-5772-4F5A-A911-49A390A019E2}" dt="2024-06-30T23:12:47.018" v="701"/>
          <ac:spMkLst>
            <pc:docMk/>
            <pc:sldMk cId="3627240300" sldId="1419"/>
            <ac:spMk id="5" creationId="{8EC1AF06-502A-994C-2654-D44898F14A9B}"/>
          </ac:spMkLst>
        </pc:spChg>
        <pc:spChg chg="del mod topLvl">
          <ac:chgData name="Catarina Tavares" userId="24d9e2df-cc0e-4e8d-92b6-8b1a34daa05c" providerId="ADAL" clId="{88FBDDB7-5772-4F5A-A911-49A390A019E2}" dt="2024-06-30T23:37:39.593" v="911" actId="478"/>
          <ac:spMkLst>
            <pc:docMk/>
            <pc:sldMk cId="3627240300" sldId="1419"/>
            <ac:spMk id="9" creationId="{AAB7F730-F5E2-B99C-8032-CD6B1DE4B239}"/>
          </ac:spMkLst>
        </pc:spChg>
        <pc:spChg chg="add mod">
          <ac:chgData name="Catarina Tavares" userId="24d9e2df-cc0e-4e8d-92b6-8b1a34daa05c" providerId="ADAL" clId="{88FBDDB7-5772-4F5A-A911-49A390A019E2}" dt="2024-06-30T23:37:40.800" v="912"/>
          <ac:spMkLst>
            <pc:docMk/>
            <pc:sldMk cId="3627240300" sldId="1419"/>
            <ac:spMk id="10" creationId="{A027312F-56FE-F40D-A454-BC1FEAA9A21E}"/>
          </ac:spMkLst>
        </pc:spChg>
        <pc:spChg chg="add mod">
          <ac:chgData name="Catarina Tavares" userId="24d9e2df-cc0e-4e8d-92b6-8b1a34daa05c" providerId="ADAL" clId="{88FBDDB7-5772-4F5A-A911-49A390A019E2}" dt="2024-06-30T23:51:12.310" v="1005"/>
          <ac:spMkLst>
            <pc:docMk/>
            <pc:sldMk cId="3627240300" sldId="1419"/>
            <ac:spMk id="11" creationId="{F7222E7E-893B-7238-9907-CDF7AB3FDEDE}"/>
          </ac:spMkLst>
        </pc:spChg>
        <pc:spChg chg="add mod">
          <ac:chgData name="Catarina Tavares" userId="24d9e2df-cc0e-4e8d-92b6-8b1a34daa05c" providerId="ADAL" clId="{88FBDDB7-5772-4F5A-A911-49A390A019E2}" dt="2024-06-30T23:40:41.005" v="950"/>
          <ac:spMkLst>
            <pc:docMk/>
            <pc:sldMk cId="3627240300" sldId="1419"/>
            <ac:spMk id="12" creationId="{D9561E38-8C14-9542-4A5D-ABA475F5A2BE}"/>
          </ac:spMkLst>
        </pc:spChg>
        <pc:spChg chg="mod topLvl">
          <ac:chgData name="Catarina Tavares" userId="24d9e2df-cc0e-4e8d-92b6-8b1a34daa05c" providerId="ADAL" clId="{88FBDDB7-5772-4F5A-A911-49A390A019E2}" dt="2024-06-30T23:15:39.063" v="722" actId="165"/>
          <ac:spMkLst>
            <pc:docMk/>
            <pc:sldMk cId="3627240300" sldId="1419"/>
            <ac:spMk id="13" creationId="{56C91F08-27C9-9C8D-84F6-1754B114CA18}"/>
          </ac:spMkLst>
        </pc:spChg>
        <pc:spChg chg="add mod">
          <ac:chgData name="Catarina Tavares" userId="24d9e2df-cc0e-4e8d-92b6-8b1a34daa05c" providerId="ADAL" clId="{88FBDDB7-5772-4F5A-A911-49A390A019E2}" dt="2024-06-30T23:41:01.896" v="954"/>
          <ac:spMkLst>
            <pc:docMk/>
            <pc:sldMk cId="3627240300" sldId="1419"/>
            <ac:spMk id="14" creationId="{A378819B-6E08-62DE-2ECC-E332CB0074A3}"/>
          </ac:spMkLst>
        </pc:spChg>
        <pc:spChg chg="add mod">
          <ac:chgData name="Catarina Tavares" userId="24d9e2df-cc0e-4e8d-92b6-8b1a34daa05c" providerId="ADAL" clId="{88FBDDB7-5772-4F5A-A911-49A390A019E2}" dt="2024-06-30T23:43:28.762" v="972"/>
          <ac:spMkLst>
            <pc:docMk/>
            <pc:sldMk cId="3627240300" sldId="1419"/>
            <ac:spMk id="15" creationId="{C5420410-EAD6-B397-B450-55630E42ED04}"/>
          </ac:spMkLst>
        </pc:spChg>
        <pc:spChg chg="mod topLvl">
          <ac:chgData name="Catarina Tavares" userId="24d9e2df-cc0e-4e8d-92b6-8b1a34daa05c" providerId="ADAL" clId="{88FBDDB7-5772-4F5A-A911-49A390A019E2}" dt="2024-06-30T23:15:39.063" v="722" actId="165"/>
          <ac:spMkLst>
            <pc:docMk/>
            <pc:sldMk cId="3627240300" sldId="1419"/>
            <ac:spMk id="16" creationId="{6FC3134D-DF41-9F41-F09F-D4A3AC32E1E6}"/>
          </ac:spMkLst>
        </pc:spChg>
        <pc:spChg chg="del mod topLvl">
          <ac:chgData name="Catarina Tavares" userId="24d9e2df-cc0e-4e8d-92b6-8b1a34daa05c" providerId="ADAL" clId="{88FBDDB7-5772-4F5A-A911-49A390A019E2}" dt="2024-06-30T23:40:39.921" v="949" actId="478"/>
          <ac:spMkLst>
            <pc:docMk/>
            <pc:sldMk cId="3627240300" sldId="1419"/>
            <ac:spMk id="17" creationId="{8AB33E95-1D32-7019-B9BE-DFD7817665D2}"/>
          </ac:spMkLst>
        </pc:spChg>
        <pc:spChg chg="mod topLvl">
          <ac:chgData name="Catarina Tavares" userId="24d9e2df-cc0e-4e8d-92b6-8b1a34daa05c" providerId="ADAL" clId="{88FBDDB7-5772-4F5A-A911-49A390A019E2}" dt="2024-06-30T23:15:39.063" v="722" actId="165"/>
          <ac:spMkLst>
            <pc:docMk/>
            <pc:sldMk cId="3627240300" sldId="1419"/>
            <ac:spMk id="18" creationId="{E1CDA896-E778-8C86-59B1-66FA043C38A9}"/>
          </ac:spMkLst>
        </pc:spChg>
        <pc:spChg chg="mod topLvl">
          <ac:chgData name="Catarina Tavares" userId="24d9e2df-cc0e-4e8d-92b6-8b1a34daa05c" providerId="ADAL" clId="{88FBDDB7-5772-4F5A-A911-49A390A019E2}" dt="2024-06-30T23:42:17.770" v="960" actId="1076"/>
          <ac:spMkLst>
            <pc:docMk/>
            <pc:sldMk cId="3627240300" sldId="1419"/>
            <ac:spMk id="19" creationId="{B90E93BA-57BE-CCA1-8E74-CB171D494065}"/>
          </ac:spMkLst>
        </pc:spChg>
        <pc:spChg chg="mod topLvl">
          <ac:chgData name="Catarina Tavares" userId="24d9e2df-cc0e-4e8d-92b6-8b1a34daa05c" providerId="ADAL" clId="{88FBDDB7-5772-4F5A-A911-49A390A019E2}" dt="2024-06-30T23:15:39.063" v="722" actId="165"/>
          <ac:spMkLst>
            <pc:docMk/>
            <pc:sldMk cId="3627240300" sldId="1419"/>
            <ac:spMk id="20" creationId="{C57495C8-B621-7759-F5E5-62B09EF22583}"/>
          </ac:spMkLst>
        </pc:spChg>
        <pc:spChg chg="mod topLvl">
          <ac:chgData name="Catarina Tavares" userId="24d9e2df-cc0e-4e8d-92b6-8b1a34daa05c" providerId="ADAL" clId="{88FBDDB7-5772-4F5A-A911-49A390A019E2}" dt="2024-06-30T23:15:39.063" v="722" actId="165"/>
          <ac:spMkLst>
            <pc:docMk/>
            <pc:sldMk cId="3627240300" sldId="1419"/>
            <ac:spMk id="21" creationId="{C30D9D94-5332-3B8D-272D-AC03F4F364AB}"/>
          </ac:spMkLst>
        </pc:spChg>
        <pc:spChg chg="del mod topLvl">
          <ac:chgData name="Catarina Tavares" userId="24d9e2df-cc0e-4e8d-92b6-8b1a34daa05c" providerId="ADAL" clId="{88FBDDB7-5772-4F5A-A911-49A390A019E2}" dt="2024-06-30T23:41:00.847" v="953" actId="478"/>
          <ac:spMkLst>
            <pc:docMk/>
            <pc:sldMk cId="3627240300" sldId="1419"/>
            <ac:spMk id="27" creationId="{1BB30A37-1107-8B18-5F1A-FC0DA5E7D7DF}"/>
          </ac:spMkLst>
        </pc:spChg>
        <pc:spChg chg="del mod topLvl">
          <ac:chgData name="Catarina Tavares" userId="24d9e2df-cc0e-4e8d-92b6-8b1a34daa05c" providerId="ADAL" clId="{88FBDDB7-5772-4F5A-A911-49A390A019E2}" dt="2024-06-30T23:40:17.772" v="945" actId="478"/>
          <ac:spMkLst>
            <pc:docMk/>
            <pc:sldMk cId="3627240300" sldId="1419"/>
            <ac:spMk id="28" creationId="{D2A3B995-E30A-9C16-3D9E-53D84D387C4C}"/>
          </ac:spMkLst>
        </pc:spChg>
        <pc:spChg chg="del mod topLvl">
          <ac:chgData name="Catarina Tavares" userId="24d9e2df-cc0e-4e8d-92b6-8b1a34daa05c" providerId="ADAL" clId="{88FBDDB7-5772-4F5A-A911-49A390A019E2}" dt="2024-06-30T23:43:27.627" v="971" actId="478"/>
          <ac:spMkLst>
            <pc:docMk/>
            <pc:sldMk cId="3627240300" sldId="1419"/>
            <ac:spMk id="29" creationId="{C669E7E6-6BD7-3116-A674-FAE5DAEBE253}"/>
          </ac:spMkLst>
        </pc:spChg>
        <pc:spChg chg="mod topLvl">
          <ac:chgData name="Catarina Tavares" userId="24d9e2df-cc0e-4e8d-92b6-8b1a34daa05c" providerId="ADAL" clId="{88FBDDB7-5772-4F5A-A911-49A390A019E2}" dt="2024-06-30T23:44:33.983" v="982" actId="1076"/>
          <ac:spMkLst>
            <pc:docMk/>
            <pc:sldMk cId="3627240300" sldId="1419"/>
            <ac:spMk id="30" creationId="{3BD9CFA0-5C14-1269-4E8F-F99B71AFE37C}"/>
          </ac:spMkLst>
        </pc:spChg>
        <pc:spChg chg="add del">
          <ac:chgData name="Catarina Tavares" userId="24d9e2df-cc0e-4e8d-92b6-8b1a34daa05c" providerId="ADAL" clId="{88FBDDB7-5772-4F5A-A911-49A390A019E2}" dt="2024-06-30T23:48:05.480" v="990" actId="22"/>
          <ac:spMkLst>
            <pc:docMk/>
            <pc:sldMk cId="3627240300" sldId="1419"/>
            <ac:spMk id="35" creationId="{C8D0F806-CC1D-BAB7-8545-C1B93C41EEE2}"/>
          </ac:spMkLst>
        </pc:spChg>
        <pc:grpChg chg="del">
          <ac:chgData name="Catarina Tavares" userId="24d9e2df-cc0e-4e8d-92b6-8b1a34daa05c" providerId="ADAL" clId="{88FBDDB7-5772-4F5A-A911-49A390A019E2}" dt="2024-06-30T23:15:39.063" v="722" actId="165"/>
          <ac:grpSpMkLst>
            <pc:docMk/>
            <pc:sldMk cId="3627240300" sldId="1419"/>
            <ac:grpSpMk id="31" creationId="{99062BB8-E8FD-CEA8-F78E-C5AA259E6256}"/>
          </ac:grpSpMkLst>
        </pc:grpChg>
        <pc:grpChg chg="del">
          <ac:chgData name="Catarina Tavares" userId="24d9e2df-cc0e-4e8d-92b6-8b1a34daa05c" providerId="ADAL" clId="{88FBDDB7-5772-4F5A-A911-49A390A019E2}" dt="2024-06-30T23:15:39.063" v="722" actId="165"/>
          <ac:grpSpMkLst>
            <pc:docMk/>
            <pc:sldMk cId="3627240300" sldId="1419"/>
            <ac:grpSpMk id="32" creationId="{BFCB338E-595B-0178-01BF-CB0C8293B483}"/>
          </ac:grpSpMkLst>
        </pc:grpChg>
        <pc:grpChg chg="del">
          <ac:chgData name="Catarina Tavares" userId="24d9e2df-cc0e-4e8d-92b6-8b1a34daa05c" providerId="ADAL" clId="{88FBDDB7-5772-4F5A-A911-49A390A019E2}" dt="2024-06-30T23:15:39.063" v="722" actId="165"/>
          <ac:grpSpMkLst>
            <pc:docMk/>
            <pc:sldMk cId="3627240300" sldId="1419"/>
            <ac:grpSpMk id="33" creationId="{93F84466-804D-CCB5-40CC-CB6CC90931BA}"/>
          </ac:grpSpMkLst>
        </pc:grpChg>
        <pc:grpChg chg="del">
          <ac:chgData name="Catarina Tavares" userId="24d9e2df-cc0e-4e8d-92b6-8b1a34daa05c" providerId="ADAL" clId="{88FBDDB7-5772-4F5A-A911-49A390A019E2}" dt="2024-06-30T23:15:39.063" v="722" actId="165"/>
          <ac:grpSpMkLst>
            <pc:docMk/>
            <pc:sldMk cId="3627240300" sldId="1419"/>
            <ac:grpSpMk id="34" creationId="{73A48732-8A00-7C4D-CB9A-688D0A03CF50}"/>
          </ac:grpSpMkLst>
        </pc:grpChg>
        <pc:picChg chg="add mod">
          <ac:chgData name="Catarina Tavares" userId="24d9e2df-cc0e-4e8d-92b6-8b1a34daa05c" providerId="ADAL" clId="{88FBDDB7-5772-4F5A-A911-49A390A019E2}" dt="2024-06-30T23:32:18.968" v="811" actId="1076"/>
          <ac:picMkLst>
            <pc:docMk/>
            <pc:sldMk cId="3627240300" sldId="1419"/>
            <ac:picMk id="6" creationId="{7230F5D6-D1A9-5989-BBB9-92EDDD7AD38E}"/>
          </ac:picMkLst>
        </pc:picChg>
        <pc:picChg chg="add mod">
          <ac:chgData name="Catarina Tavares" userId="24d9e2df-cc0e-4e8d-92b6-8b1a34daa05c" providerId="ADAL" clId="{88FBDDB7-5772-4F5A-A911-49A390A019E2}" dt="2024-06-30T23:35:24.214" v="849"/>
          <ac:picMkLst>
            <pc:docMk/>
            <pc:sldMk cId="3627240300" sldId="1419"/>
            <ac:picMk id="7" creationId="{50E86138-1311-6A02-F5CA-2D15F78A5DA8}"/>
          </ac:picMkLst>
        </pc:picChg>
        <pc:picChg chg="add mod">
          <ac:chgData name="Catarina Tavares" userId="24d9e2df-cc0e-4e8d-92b6-8b1a34daa05c" providerId="ADAL" clId="{88FBDDB7-5772-4F5A-A911-49A390A019E2}" dt="2024-06-30T23:36:13.867" v="900"/>
          <ac:picMkLst>
            <pc:docMk/>
            <pc:sldMk cId="3627240300" sldId="1419"/>
            <ac:picMk id="8" creationId="{2FECE3C2-1C6B-DFDE-DEB1-82A2561367BC}"/>
          </ac:picMkLst>
        </pc:picChg>
        <pc:picChg chg="del mod topLvl">
          <ac:chgData name="Catarina Tavares" userId="24d9e2df-cc0e-4e8d-92b6-8b1a34daa05c" providerId="ADAL" clId="{88FBDDB7-5772-4F5A-A911-49A390A019E2}" dt="2024-06-30T23:35:23.129" v="848" actId="478"/>
          <ac:picMkLst>
            <pc:docMk/>
            <pc:sldMk cId="3627240300" sldId="1419"/>
            <ac:picMk id="23" creationId="{EB8402C3-FD02-76F1-027E-1C564564592F}"/>
          </ac:picMkLst>
        </pc:picChg>
        <pc:picChg chg="del mod topLvl">
          <ac:chgData name="Catarina Tavares" userId="24d9e2df-cc0e-4e8d-92b6-8b1a34daa05c" providerId="ADAL" clId="{88FBDDB7-5772-4F5A-A911-49A390A019E2}" dt="2024-06-30T23:32:10.231" v="809" actId="478"/>
          <ac:picMkLst>
            <pc:docMk/>
            <pc:sldMk cId="3627240300" sldId="1419"/>
            <ac:picMk id="24" creationId="{4A4D4776-E75C-5715-07BD-7ECA4DA898BD}"/>
          </ac:picMkLst>
        </pc:picChg>
        <pc:picChg chg="mod topLvl">
          <ac:chgData name="Catarina Tavares" userId="24d9e2df-cc0e-4e8d-92b6-8b1a34daa05c" providerId="ADAL" clId="{88FBDDB7-5772-4F5A-A911-49A390A019E2}" dt="2024-06-30T23:15:39.063" v="722" actId="165"/>
          <ac:picMkLst>
            <pc:docMk/>
            <pc:sldMk cId="3627240300" sldId="1419"/>
            <ac:picMk id="25" creationId="{F6189A6F-26EA-A3A8-82DD-AFBC8314A0FF}"/>
          </ac:picMkLst>
        </pc:picChg>
        <pc:picChg chg="del mod topLvl">
          <ac:chgData name="Catarina Tavares" userId="24d9e2df-cc0e-4e8d-92b6-8b1a34daa05c" providerId="ADAL" clId="{88FBDDB7-5772-4F5A-A911-49A390A019E2}" dt="2024-06-30T23:36:12.739" v="899" actId="478"/>
          <ac:picMkLst>
            <pc:docMk/>
            <pc:sldMk cId="3627240300" sldId="1419"/>
            <ac:picMk id="26" creationId="{53E17BB2-4A22-045F-4E8B-E48DA3D42B36}"/>
          </ac:picMkLst>
        </pc:picChg>
      </pc:sldChg>
      <pc:sldChg chg="del">
        <pc:chgData name="Catarina Tavares" userId="24d9e2df-cc0e-4e8d-92b6-8b1a34daa05c" providerId="ADAL" clId="{88FBDDB7-5772-4F5A-A911-49A390A019E2}" dt="2024-06-14T16:35:15.565" v="3" actId="47"/>
        <pc:sldMkLst>
          <pc:docMk/>
          <pc:sldMk cId="4210828850" sldId="1420"/>
        </pc:sldMkLst>
      </pc:sldChg>
      <pc:sldChg chg="del">
        <pc:chgData name="Catarina Tavares" userId="24d9e2df-cc0e-4e8d-92b6-8b1a34daa05c" providerId="ADAL" clId="{88FBDDB7-5772-4F5A-A911-49A390A019E2}" dt="2024-06-24T12:34:28.227" v="119" actId="47"/>
        <pc:sldMkLst>
          <pc:docMk/>
          <pc:sldMk cId="1980564970" sldId="1421"/>
        </pc:sldMkLst>
      </pc:sldChg>
      <pc:sldChg chg="del">
        <pc:chgData name="Catarina Tavares" userId="24d9e2df-cc0e-4e8d-92b6-8b1a34daa05c" providerId="ADAL" clId="{88FBDDB7-5772-4F5A-A911-49A390A019E2}" dt="2024-06-24T12:34:09.378" v="114" actId="47"/>
        <pc:sldMkLst>
          <pc:docMk/>
          <pc:sldMk cId="682333720" sldId="1422"/>
        </pc:sldMkLst>
      </pc:sldChg>
      <pc:sldChg chg="del">
        <pc:chgData name="Catarina Tavares" userId="24d9e2df-cc0e-4e8d-92b6-8b1a34daa05c" providerId="ADAL" clId="{88FBDDB7-5772-4F5A-A911-49A390A019E2}" dt="2024-06-24T12:33:55.447" v="107" actId="47"/>
        <pc:sldMkLst>
          <pc:docMk/>
          <pc:sldMk cId="2311592036" sldId="1423"/>
        </pc:sldMkLst>
      </pc:sldChg>
      <pc:sldChg chg="addSp delSp modSp mod ord">
        <pc:chgData name="Catarina Tavares" userId="24d9e2df-cc0e-4e8d-92b6-8b1a34daa05c" providerId="ADAL" clId="{88FBDDB7-5772-4F5A-A911-49A390A019E2}" dt="2024-07-01T06:20:24.344" v="1323" actId="1076"/>
        <pc:sldMkLst>
          <pc:docMk/>
          <pc:sldMk cId="4174678188" sldId="1424"/>
        </pc:sldMkLst>
        <pc:spChg chg="mod topLvl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3" creationId="{DB39A42D-B40D-96DC-2A09-8D60E059A8E2}"/>
          </ac:spMkLst>
        </pc:spChg>
        <pc:spChg chg="mod topLvl">
          <ac:chgData name="Catarina Tavares" userId="24d9e2df-cc0e-4e8d-92b6-8b1a34daa05c" providerId="ADAL" clId="{88FBDDB7-5772-4F5A-A911-49A390A019E2}" dt="2024-06-30T22:52:43.130" v="600" actId="1076"/>
          <ac:spMkLst>
            <pc:docMk/>
            <pc:sldMk cId="4174678188" sldId="1424"/>
            <ac:spMk id="5" creationId="{669F5F8D-B86B-742B-2847-D381216A4A13}"/>
          </ac:spMkLst>
        </pc:spChg>
        <pc:spChg chg="mod topLvl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6" creationId="{EDF29C80-4382-93BA-C8D6-452DCFFBF242}"/>
          </ac:spMkLst>
        </pc:spChg>
        <pc:spChg chg="mod topLvl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7" creationId="{33A7D25F-5C69-54DF-290A-F91C488C9293}"/>
          </ac:spMkLst>
        </pc:spChg>
        <pc:spChg chg="mod topLvl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8" creationId="{CFFE53DD-49CE-55BE-A350-B27C0FB26D94}"/>
          </ac:spMkLst>
        </pc:spChg>
        <pc:spChg chg="mod topLvl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9" creationId="{098E522A-35F0-BA68-75E1-AE1C05340F99}"/>
          </ac:spMkLst>
        </pc:spChg>
        <pc:spChg chg="mod">
          <ac:chgData name="Catarina Tavares" userId="24d9e2df-cc0e-4e8d-92b6-8b1a34daa05c" providerId="ADAL" clId="{88FBDDB7-5772-4F5A-A911-49A390A019E2}" dt="2024-06-30T17:55:04.470" v="455" actId="14100"/>
          <ac:spMkLst>
            <pc:docMk/>
            <pc:sldMk cId="4174678188" sldId="1424"/>
            <ac:spMk id="11" creationId="{C0A4830D-5FB9-2C62-98D5-FDAE61E68B23}"/>
          </ac:spMkLst>
        </pc:spChg>
        <pc:spChg chg="del">
          <ac:chgData name="Catarina Tavares" userId="24d9e2df-cc0e-4e8d-92b6-8b1a34daa05c" providerId="ADAL" clId="{88FBDDB7-5772-4F5A-A911-49A390A019E2}" dt="2024-06-24T12:17:30.664" v="52" actId="478"/>
          <ac:spMkLst>
            <pc:docMk/>
            <pc:sldMk cId="4174678188" sldId="1424"/>
            <ac:spMk id="12" creationId="{9AC641EE-50BF-9631-B8A2-018FC83916CB}"/>
          </ac:spMkLst>
        </pc:spChg>
        <pc:spChg chg="mod">
          <ac:chgData name="Catarina Tavares" userId="24d9e2df-cc0e-4e8d-92b6-8b1a34daa05c" providerId="ADAL" clId="{88FBDDB7-5772-4F5A-A911-49A390A019E2}" dt="2024-06-30T17:55:09.738" v="456" actId="1076"/>
          <ac:spMkLst>
            <pc:docMk/>
            <pc:sldMk cId="4174678188" sldId="1424"/>
            <ac:spMk id="13" creationId="{51B87FDB-9A99-7F80-406D-53D954610DF6}"/>
          </ac:spMkLst>
        </pc:spChg>
        <pc:spChg chg="add mod">
          <ac:chgData name="Catarina Tavares" userId="24d9e2df-cc0e-4e8d-92b6-8b1a34daa05c" providerId="ADAL" clId="{88FBDDB7-5772-4F5A-A911-49A390A019E2}" dt="2024-07-01T06:20:24.344" v="1323" actId="1076"/>
          <ac:spMkLst>
            <pc:docMk/>
            <pc:sldMk cId="4174678188" sldId="1424"/>
            <ac:spMk id="20" creationId="{54EC68E3-FBD2-253F-ACBF-AB48EA1CA92D}"/>
          </ac:spMkLst>
        </pc:spChg>
        <pc:spChg chg="add mod">
          <ac:chgData name="Catarina Tavares" userId="24d9e2df-cc0e-4e8d-92b6-8b1a34daa05c" providerId="ADAL" clId="{88FBDDB7-5772-4F5A-A911-49A390A019E2}" dt="2024-07-01T06:20:09.585" v="1319" actId="113"/>
          <ac:spMkLst>
            <pc:docMk/>
            <pc:sldMk cId="4174678188" sldId="1424"/>
            <ac:spMk id="23" creationId="{F9C5ADE4-9685-F081-99F7-9EC66522B419}"/>
          </ac:spMkLst>
        </pc:spChg>
        <pc:spChg chg="add mod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26" creationId="{388B2FC6-A208-0485-33A3-4319616E9533}"/>
          </ac:spMkLst>
        </pc:spChg>
        <pc:spChg chg="add mod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27" creationId="{93C1D807-FE1A-ADBA-70FC-278137EB0BE8}"/>
          </ac:spMkLst>
        </pc:spChg>
        <pc:spChg chg="add mod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28" creationId="{E55172E8-7BE1-5639-B08C-3CCE791EF24C}"/>
          </ac:spMkLst>
        </pc:spChg>
        <pc:spChg chg="add mod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29" creationId="{1920E60A-5314-C642-D06B-54B266DC0DB8}"/>
          </ac:spMkLst>
        </pc:spChg>
        <pc:grpChg chg="del mod">
          <ac:chgData name="Catarina Tavares" userId="24d9e2df-cc0e-4e8d-92b6-8b1a34daa05c" providerId="ADAL" clId="{88FBDDB7-5772-4F5A-A911-49A390A019E2}" dt="2024-06-30T17:52:11.439" v="426" actId="165"/>
          <ac:grpSpMkLst>
            <pc:docMk/>
            <pc:sldMk cId="4174678188" sldId="1424"/>
            <ac:grpSpMk id="10" creationId="{49B9151D-B2E7-A922-48DE-C7D188E47FBC}"/>
          </ac:grpSpMkLst>
        </pc:grpChg>
        <pc:picChg chg="add mod">
          <ac:chgData name="Catarina Tavares" userId="24d9e2df-cc0e-4e8d-92b6-8b1a34daa05c" providerId="ADAL" clId="{88FBDDB7-5772-4F5A-A911-49A390A019E2}" dt="2024-06-30T17:52:34.333" v="428"/>
          <ac:picMkLst>
            <pc:docMk/>
            <pc:sldMk cId="4174678188" sldId="1424"/>
            <ac:picMk id="12" creationId="{3A9C46A9-81C1-39D7-DABF-1FA526A5283E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4" creationId="{427F0CB7-0BC7-588C-6AE8-5E9303C0D8D5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5" creationId="{19A3D115-12BD-5A27-163C-B3566A332D98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6" creationId="{BFA77EBF-96B5-6F8E-7BDF-858F0951E4F9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7" creationId="{3B6F205D-B2F5-3BB5-E99C-12DDAFE7DC97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8" creationId="{D0303FF9-FA33-4DE8-7AAB-B4D2E8625ECF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9" creationId="{3842DDBD-6E60-3F0D-2B51-3F6CBA7A13A0}"/>
          </ac:picMkLst>
        </pc:picChg>
        <pc:picChg chg="mod">
          <ac:chgData name="Catarina Tavares" userId="24d9e2df-cc0e-4e8d-92b6-8b1a34daa05c" providerId="ADAL" clId="{88FBDDB7-5772-4F5A-A911-49A390A019E2}" dt="2024-06-30T22:53:22.346" v="608" actId="1076"/>
          <ac:picMkLst>
            <pc:docMk/>
            <pc:sldMk cId="4174678188" sldId="1424"/>
            <ac:picMk id="21" creationId="{AB66F387-F310-E111-069C-261DEFACFE9E}"/>
          </ac:picMkLst>
        </pc:picChg>
        <pc:picChg chg="add mod">
          <ac:chgData name="Catarina Tavares" userId="24d9e2df-cc0e-4e8d-92b6-8b1a34daa05c" providerId="ADAL" clId="{88FBDDB7-5772-4F5A-A911-49A390A019E2}" dt="2024-06-30T17:52:34.333" v="428"/>
          <ac:picMkLst>
            <pc:docMk/>
            <pc:sldMk cId="4174678188" sldId="1424"/>
            <ac:picMk id="22" creationId="{2ED95B49-BF0F-E00C-B964-8E76EB51DB11}"/>
          </ac:picMkLst>
        </pc:picChg>
        <pc:picChg chg="add mod">
          <ac:chgData name="Catarina Tavares" userId="24d9e2df-cc0e-4e8d-92b6-8b1a34daa05c" providerId="ADAL" clId="{88FBDDB7-5772-4F5A-A911-49A390A019E2}" dt="2024-06-30T17:52:34.333" v="428"/>
          <ac:picMkLst>
            <pc:docMk/>
            <pc:sldMk cId="4174678188" sldId="1424"/>
            <ac:picMk id="24" creationId="{352A3D0E-3072-0E97-2EB2-2FC460AAC434}"/>
          </ac:picMkLst>
        </pc:picChg>
        <pc:picChg chg="add mod">
          <ac:chgData name="Catarina Tavares" userId="24d9e2df-cc0e-4e8d-92b6-8b1a34daa05c" providerId="ADAL" clId="{88FBDDB7-5772-4F5A-A911-49A390A019E2}" dt="2024-06-30T17:52:34.333" v="428"/>
          <ac:picMkLst>
            <pc:docMk/>
            <pc:sldMk cId="4174678188" sldId="1424"/>
            <ac:picMk id="25" creationId="{DD2D9BDE-CD2B-C439-C675-A2CC1DE443E3}"/>
          </ac:picMkLst>
        </pc:picChg>
        <pc:picChg chg="add mod">
          <ac:chgData name="Catarina Tavares" userId="24d9e2df-cc0e-4e8d-92b6-8b1a34daa05c" providerId="ADAL" clId="{88FBDDB7-5772-4F5A-A911-49A390A019E2}" dt="2024-06-30T17:56:18.322" v="457"/>
          <ac:picMkLst>
            <pc:docMk/>
            <pc:sldMk cId="4174678188" sldId="1424"/>
            <ac:picMk id="30" creationId="{E093933C-0FEF-ECF8-6D91-DECF7819E51F}"/>
          </ac:picMkLst>
        </pc:picChg>
        <pc:picChg chg="add del mod">
          <ac:chgData name="Catarina Tavares" userId="24d9e2df-cc0e-4e8d-92b6-8b1a34daa05c" providerId="ADAL" clId="{88FBDDB7-5772-4F5A-A911-49A390A019E2}" dt="2024-06-30T22:36:38.536" v="514" actId="478"/>
          <ac:picMkLst>
            <pc:docMk/>
            <pc:sldMk cId="4174678188" sldId="1424"/>
            <ac:picMk id="31" creationId="{F7AADC13-1E8B-0336-2784-C67C6963C4A7}"/>
          </ac:picMkLst>
        </pc:picChg>
        <pc:picChg chg="add mod">
          <ac:chgData name="Catarina Tavares" userId="24d9e2df-cc0e-4e8d-92b6-8b1a34daa05c" providerId="ADAL" clId="{88FBDDB7-5772-4F5A-A911-49A390A019E2}" dt="2024-06-30T22:53:37.643" v="612" actId="1076"/>
          <ac:picMkLst>
            <pc:docMk/>
            <pc:sldMk cId="4174678188" sldId="1424"/>
            <ac:picMk id="32" creationId="{24F9AC4B-A207-64E2-82F1-2D50389B021D}"/>
          </ac:picMkLst>
        </pc:picChg>
        <pc:picChg chg="add del mod">
          <ac:chgData name="Catarina Tavares" userId="24d9e2df-cc0e-4e8d-92b6-8b1a34daa05c" providerId="ADAL" clId="{88FBDDB7-5772-4F5A-A911-49A390A019E2}" dt="2024-06-30T22:40:08.603" v="533" actId="478"/>
          <ac:picMkLst>
            <pc:docMk/>
            <pc:sldMk cId="4174678188" sldId="1424"/>
            <ac:picMk id="33" creationId="{42E22B42-F611-59AA-8F76-00045F8B4C00}"/>
          </ac:picMkLst>
        </pc:picChg>
        <pc:picChg chg="add mod">
          <ac:chgData name="Catarina Tavares" userId="24d9e2df-cc0e-4e8d-92b6-8b1a34daa05c" providerId="ADAL" clId="{88FBDDB7-5772-4F5A-A911-49A390A019E2}" dt="2024-06-30T22:38:33.388" v="527" actId="1076"/>
          <ac:picMkLst>
            <pc:docMk/>
            <pc:sldMk cId="4174678188" sldId="1424"/>
            <ac:picMk id="34" creationId="{6D281B65-5F0F-355F-4930-13CF301221D3}"/>
          </ac:picMkLst>
        </pc:picChg>
        <pc:picChg chg="add mod">
          <ac:chgData name="Catarina Tavares" userId="24d9e2df-cc0e-4e8d-92b6-8b1a34daa05c" providerId="ADAL" clId="{88FBDDB7-5772-4F5A-A911-49A390A019E2}" dt="2024-06-30T22:39:01.749" v="528" actId="1076"/>
          <ac:picMkLst>
            <pc:docMk/>
            <pc:sldMk cId="4174678188" sldId="1424"/>
            <ac:picMk id="35" creationId="{A672A147-858F-EAD5-03F0-747358984943}"/>
          </ac:picMkLst>
        </pc:picChg>
        <pc:picChg chg="add mod">
          <ac:chgData name="Catarina Tavares" userId="24d9e2df-cc0e-4e8d-92b6-8b1a34daa05c" providerId="ADAL" clId="{88FBDDB7-5772-4F5A-A911-49A390A019E2}" dt="2024-06-30T22:44:14.503" v="565" actId="1076"/>
          <ac:picMkLst>
            <pc:docMk/>
            <pc:sldMk cId="4174678188" sldId="1424"/>
            <ac:picMk id="36" creationId="{6F187255-2326-97B6-4003-32715F4B395A}"/>
          </ac:picMkLst>
        </pc:picChg>
        <pc:picChg chg="add mod">
          <ac:chgData name="Catarina Tavares" userId="24d9e2df-cc0e-4e8d-92b6-8b1a34daa05c" providerId="ADAL" clId="{88FBDDB7-5772-4F5A-A911-49A390A019E2}" dt="2024-06-30T22:53:46.158" v="614" actId="1076"/>
          <ac:picMkLst>
            <pc:docMk/>
            <pc:sldMk cId="4174678188" sldId="1424"/>
            <ac:picMk id="37" creationId="{605AF8BB-E861-3D88-AED7-1007381AEFD0}"/>
          </ac:picMkLst>
        </pc:picChg>
        <pc:picChg chg="add mod">
          <ac:chgData name="Catarina Tavares" userId="24d9e2df-cc0e-4e8d-92b6-8b1a34daa05c" providerId="ADAL" clId="{88FBDDB7-5772-4F5A-A911-49A390A019E2}" dt="2024-06-30T22:42:00.590" v="545" actId="1076"/>
          <ac:picMkLst>
            <pc:docMk/>
            <pc:sldMk cId="4174678188" sldId="1424"/>
            <ac:picMk id="39" creationId="{0B871247-FA63-C92E-37DE-D7F013B232E2}"/>
          </ac:picMkLst>
        </pc:picChg>
        <pc:picChg chg="add del mod">
          <ac:chgData name="Catarina Tavares" userId="24d9e2df-cc0e-4e8d-92b6-8b1a34daa05c" providerId="ADAL" clId="{88FBDDB7-5772-4F5A-A911-49A390A019E2}" dt="2024-06-30T23:21:02.807" v="759" actId="478"/>
          <ac:picMkLst>
            <pc:docMk/>
            <pc:sldMk cId="4174678188" sldId="1424"/>
            <ac:picMk id="41" creationId="{159BC3DE-8B55-89DD-CFAE-D430D0D63443}"/>
          </ac:picMkLst>
        </pc:picChg>
        <pc:picChg chg="add mod">
          <ac:chgData name="Catarina Tavares" userId="24d9e2df-cc0e-4e8d-92b6-8b1a34daa05c" providerId="ADAL" clId="{88FBDDB7-5772-4F5A-A911-49A390A019E2}" dt="2024-06-30T22:43:45.991" v="564" actId="1036"/>
          <ac:picMkLst>
            <pc:docMk/>
            <pc:sldMk cId="4174678188" sldId="1424"/>
            <ac:picMk id="43" creationId="{D9E682C7-0725-98DB-23F5-95BFE1A6594A}"/>
          </ac:picMkLst>
        </pc:picChg>
        <pc:picChg chg="add mod">
          <ac:chgData name="Catarina Tavares" userId="24d9e2df-cc0e-4e8d-92b6-8b1a34daa05c" providerId="ADAL" clId="{88FBDDB7-5772-4F5A-A911-49A390A019E2}" dt="2024-06-30T22:44:14.503" v="565" actId="1076"/>
          <ac:picMkLst>
            <pc:docMk/>
            <pc:sldMk cId="4174678188" sldId="1424"/>
            <ac:picMk id="45" creationId="{E56157AA-A0B4-5F48-7804-A7DA50B90B9E}"/>
          </ac:picMkLst>
        </pc:picChg>
        <pc:picChg chg="add mod">
          <ac:chgData name="Catarina Tavares" userId="24d9e2df-cc0e-4e8d-92b6-8b1a34daa05c" providerId="ADAL" clId="{88FBDDB7-5772-4F5A-A911-49A390A019E2}" dt="2024-06-30T22:50:24.793" v="570" actId="1076"/>
          <ac:picMkLst>
            <pc:docMk/>
            <pc:sldMk cId="4174678188" sldId="1424"/>
            <ac:picMk id="46" creationId="{10D4DE12-ECCE-3F56-13B2-90FD592BEAC0}"/>
          </ac:picMkLst>
        </pc:picChg>
        <pc:picChg chg="add del mod">
          <ac:chgData name="Catarina Tavares" userId="24d9e2df-cc0e-4e8d-92b6-8b1a34daa05c" providerId="ADAL" clId="{88FBDDB7-5772-4F5A-A911-49A390A019E2}" dt="2024-06-30T22:52:40.524" v="598" actId="478"/>
          <ac:picMkLst>
            <pc:docMk/>
            <pc:sldMk cId="4174678188" sldId="1424"/>
            <ac:picMk id="48" creationId="{9B07D8BE-0B81-A50C-B198-347D4579CFCB}"/>
          </ac:picMkLst>
        </pc:picChg>
        <pc:picChg chg="add del mod">
          <ac:chgData name="Catarina Tavares" userId="24d9e2df-cc0e-4e8d-92b6-8b1a34daa05c" providerId="ADAL" clId="{88FBDDB7-5772-4F5A-A911-49A390A019E2}" dt="2024-06-30T22:39:59.431" v="532" actId="478"/>
          <ac:picMkLst>
            <pc:docMk/>
            <pc:sldMk cId="4174678188" sldId="1424"/>
            <ac:picMk id="49" creationId="{2C159F5E-6F27-4B0E-CCAA-9A84D105EEDF}"/>
          </ac:picMkLst>
        </pc:picChg>
        <pc:picChg chg="add mod">
          <ac:chgData name="Catarina Tavares" userId="24d9e2df-cc0e-4e8d-92b6-8b1a34daa05c" providerId="ADAL" clId="{88FBDDB7-5772-4F5A-A911-49A390A019E2}" dt="2024-06-30T22:51:22.988" v="589" actId="1076"/>
          <ac:picMkLst>
            <pc:docMk/>
            <pc:sldMk cId="4174678188" sldId="1424"/>
            <ac:picMk id="50" creationId="{9B07D8BE-0B81-A50C-B198-347D4579CFCB}"/>
          </ac:picMkLst>
        </pc:picChg>
        <pc:picChg chg="add del mod">
          <ac:chgData name="Catarina Tavares" userId="24d9e2df-cc0e-4e8d-92b6-8b1a34daa05c" providerId="ADAL" clId="{88FBDDB7-5772-4F5A-A911-49A390A019E2}" dt="2024-06-30T22:52:57.389" v="603" actId="478"/>
          <ac:picMkLst>
            <pc:docMk/>
            <pc:sldMk cId="4174678188" sldId="1424"/>
            <ac:picMk id="51" creationId="{F4C9001E-CB39-6069-ADE2-7F3FD854FC3A}"/>
          </ac:picMkLst>
        </pc:picChg>
        <pc:picChg chg="add del mod">
          <ac:chgData name="Catarina Tavares" userId="24d9e2df-cc0e-4e8d-92b6-8b1a34daa05c" providerId="ADAL" clId="{88FBDDB7-5772-4F5A-A911-49A390A019E2}" dt="2024-06-30T22:52:59.337" v="604" actId="478"/>
          <ac:picMkLst>
            <pc:docMk/>
            <pc:sldMk cId="4174678188" sldId="1424"/>
            <ac:picMk id="52" creationId="{040CCA36-605A-9DAC-C672-C1E31C3C6690}"/>
          </ac:picMkLst>
        </pc:picChg>
        <pc:picChg chg="add mod">
          <ac:chgData name="Catarina Tavares" userId="24d9e2df-cc0e-4e8d-92b6-8b1a34daa05c" providerId="ADAL" clId="{88FBDDB7-5772-4F5A-A911-49A390A019E2}" dt="2024-06-30T22:53:32.639" v="609" actId="1076"/>
          <ac:picMkLst>
            <pc:docMk/>
            <pc:sldMk cId="4174678188" sldId="1424"/>
            <ac:picMk id="54" creationId="{56E1351B-9C99-AF91-BC99-A40A27ADEB35}"/>
          </ac:picMkLst>
        </pc:picChg>
        <pc:picChg chg="add mod">
          <ac:chgData name="Catarina Tavares" userId="24d9e2df-cc0e-4e8d-92b6-8b1a34daa05c" providerId="ADAL" clId="{88FBDDB7-5772-4F5A-A911-49A390A019E2}" dt="2024-06-30T22:54:03.512" v="617" actId="1076"/>
          <ac:picMkLst>
            <pc:docMk/>
            <pc:sldMk cId="4174678188" sldId="1424"/>
            <ac:picMk id="55" creationId="{05871B97-3354-30B5-D370-BAA00877D7E6}"/>
          </ac:picMkLst>
        </pc:picChg>
        <pc:picChg chg="add mod">
          <ac:chgData name="Catarina Tavares" userId="24d9e2df-cc0e-4e8d-92b6-8b1a34daa05c" providerId="ADAL" clId="{88FBDDB7-5772-4F5A-A911-49A390A019E2}" dt="2024-06-30T22:53:54.288" v="616" actId="1076"/>
          <ac:picMkLst>
            <pc:docMk/>
            <pc:sldMk cId="4174678188" sldId="1424"/>
            <ac:picMk id="56" creationId="{B906D0DB-E49F-8521-74F7-16E83A0A15D2}"/>
          </ac:picMkLst>
        </pc:picChg>
        <pc:picChg chg="add mod">
          <ac:chgData name="Catarina Tavares" userId="24d9e2df-cc0e-4e8d-92b6-8b1a34daa05c" providerId="ADAL" clId="{88FBDDB7-5772-4F5A-A911-49A390A019E2}" dt="2024-06-30T23:21:03.751" v="760"/>
          <ac:picMkLst>
            <pc:docMk/>
            <pc:sldMk cId="4174678188" sldId="1424"/>
            <ac:picMk id="57" creationId="{76CC5418-2947-2698-1B65-2BF8BA500462}"/>
          </ac:picMkLst>
        </pc:picChg>
      </pc:sldChg>
      <pc:sldChg chg="addSp delSp modSp del mod ord">
        <pc:chgData name="Catarina Tavares" userId="24d9e2df-cc0e-4e8d-92b6-8b1a34daa05c" providerId="ADAL" clId="{88FBDDB7-5772-4F5A-A911-49A390A019E2}" dt="2024-06-30T17:32:21.072" v="350" actId="47"/>
        <pc:sldMkLst>
          <pc:docMk/>
          <pc:sldMk cId="2552176631" sldId="1425"/>
        </pc:sldMkLst>
        <pc:spChg chg="mod">
          <ac:chgData name="Catarina Tavares" userId="24d9e2df-cc0e-4e8d-92b6-8b1a34daa05c" providerId="ADAL" clId="{88FBDDB7-5772-4F5A-A911-49A390A019E2}" dt="2024-06-24T12:38:23.494" v="138" actId="1076"/>
          <ac:spMkLst>
            <pc:docMk/>
            <pc:sldMk cId="2552176631" sldId="1425"/>
            <ac:spMk id="11" creationId="{C0A4830D-5FB9-2C62-98D5-FDAE61E68B23}"/>
          </ac:spMkLst>
        </pc:spChg>
        <pc:spChg chg="del">
          <ac:chgData name="Catarina Tavares" userId="24d9e2df-cc0e-4e8d-92b6-8b1a34daa05c" providerId="ADAL" clId="{88FBDDB7-5772-4F5A-A911-49A390A019E2}" dt="2024-06-24T12:17:55.762" v="62" actId="478"/>
          <ac:spMkLst>
            <pc:docMk/>
            <pc:sldMk cId="2552176631" sldId="1425"/>
            <ac:spMk id="12" creationId="{9AC641EE-50BF-9631-B8A2-018FC83916CB}"/>
          </ac:spMkLst>
        </pc:spChg>
        <pc:spChg chg="add mod">
          <ac:chgData name="Catarina Tavares" userId="24d9e2df-cc0e-4e8d-92b6-8b1a34daa05c" providerId="ADAL" clId="{88FBDDB7-5772-4F5A-A911-49A390A019E2}" dt="2024-06-24T12:38:25.852" v="139" actId="1076"/>
          <ac:spMkLst>
            <pc:docMk/>
            <pc:sldMk cId="2552176631" sldId="1425"/>
            <ac:spMk id="20" creationId="{3C24EFD2-BEE2-6872-0B73-BBB9E75FB087}"/>
          </ac:spMkLst>
        </pc:spChg>
      </pc:sldChg>
      <pc:sldChg chg="addSp delSp modSp del mod ord">
        <pc:chgData name="Catarina Tavares" userId="24d9e2df-cc0e-4e8d-92b6-8b1a34daa05c" providerId="ADAL" clId="{88FBDDB7-5772-4F5A-A911-49A390A019E2}" dt="2024-06-30T17:32:21.072" v="350" actId="47"/>
        <pc:sldMkLst>
          <pc:docMk/>
          <pc:sldMk cId="1626285721" sldId="1426"/>
        </pc:sldMkLst>
        <pc:spChg chg="del">
          <ac:chgData name="Catarina Tavares" userId="24d9e2df-cc0e-4e8d-92b6-8b1a34daa05c" providerId="ADAL" clId="{88FBDDB7-5772-4F5A-A911-49A390A019E2}" dt="2024-06-24T12:18:03.103" v="65" actId="478"/>
          <ac:spMkLst>
            <pc:docMk/>
            <pc:sldMk cId="1626285721" sldId="1426"/>
            <ac:spMk id="12" creationId="{9AC641EE-50BF-9631-B8A2-018FC83916CB}"/>
          </ac:spMkLst>
        </pc:spChg>
        <pc:spChg chg="add mod">
          <ac:chgData name="Catarina Tavares" userId="24d9e2df-cc0e-4e8d-92b6-8b1a34daa05c" providerId="ADAL" clId="{88FBDDB7-5772-4F5A-A911-49A390A019E2}" dt="2024-06-24T12:20:25.432" v="87" actId="404"/>
          <ac:spMkLst>
            <pc:docMk/>
            <pc:sldMk cId="1626285721" sldId="1426"/>
            <ac:spMk id="20" creationId="{0DB174FF-AE8A-7225-53D3-D668AFB7E316}"/>
          </ac:spMkLst>
        </pc:spChg>
      </pc:sldChg>
      <pc:sldChg chg="addSp delSp modSp del mod ord">
        <pc:chgData name="Catarina Tavares" userId="24d9e2df-cc0e-4e8d-92b6-8b1a34daa05c" providerId="ADAL" clId="{88FBDDB7-5772-4F5A-A911-49A390A019E2}" dt="2024-06-30T17:32:21.072" v="350" actId="47"/>
        <pc:sldMkLst>
          <pc:docMk/>
          <pc:sldMk cId="3863439423" sldId="1427"/>
        </pc:sldMkLst>
        <pc:spChg chg="del">
          <ac:chgData name="Catarina Tavares" userId="24d9e2df-cc0e-4e8d-92b6-8b1a34daa05c" providerId="ADAL" clId="{88FBDDB7-5772-4F5A-A911-49A390A019E2}" dt="2024-06-24T12:18:06.583" v="66" actId="478"/>
          <ac:spMkLst>
            <pc:docMk/>
            <pc:sldMk cId="3863439423" sldId="1427"/>
            <ac:spMk id="12" creationId="{9AC641EE-50BF-9631-B8A2-018FC83916CB}"/>
          </ac:spMkLst>
        </pc:spChg>
        <pc:spChg chg="add mod">
          <ac:chgData name="Catarina Tavares" userId="24d9e2df-cc0e-4e8d-92b6-8b1a34daa05c" providerId="ADAL" clId="{88FBDDB7-5772-4F5A-A911-49A390A019E2}" dt="2024-06-24T12:20:19.701" v="85" actId="404"/>
          <ac:spMkLst>
            <pc:docMk/>
            <pc:sldMk cId="3863439423" sldId="1427"/>
            <ac:spMk id="20" creationId="{53A5C12D-D410-1324-78CF-C1D4CEDC22BA}"/>
          </ac:spMkLst>
        </pc:spChg>
      </pc:sldChg>
      <pc:sldChg chg="del">
        <pc:chgData name="Catarina Tavares" userId="24d9e2df-cc0e-4e8d-92b6-8b1a34daa05c" providerId="ADAL" clId="{88FBDDB7-5772-4F5A-A911-49A390A019E2}" dt="2024-06-24T12:18:47.046" v="68" actId="47"/>
        <pc:sldMkLst>
          <pc:docMk/>
          <pc:sldMk cId="3644273396" sldId="1428"/>
        </pc:sldMkLst>
      </pc:sldChg>
      <pc:sldChg chg="del">
        <pc:chgData name="Catarina Tavares" userId="24d9e2df-cc0e-4e8d-92b6-8b1a34daa05c" providerId="ADAL" clId="{88FBDDB7-5772-4F5A-A911-49A390A019E2}" dt="2024-06-30T23:49:04.860" v="998" actId="47"/>
        <pc:sldMkLst>
          <pc:docMk/>
          <pc:sldMk cId="2846279156" sldId="1429"/>
        </pc:sldMkLst>
      </pc:sldChg>
      <pc:sldChg chg="del">
        <pc:chgData name="Catarina Tavares" userId="24d9e2df-cc0e-4e8d-92b6-8b1a34daa05c" providerId="ADAL" clId="{88FBDDB7-5772-4F5A-A911-49A390A019E2}" dt="2024-06-30T23:49:06.176" v="999" actId="47"/>
        <pc:sldMkLst>
          <pc:docMk/>
          <pc:sldMk cId="3396957524" sldId="1430"/>
        </pc:sldMkLst>
      </pc:sldChg>
      <pc:sldChg chg="del">
        <pc:chgData name="Catarina Tavares" userId="24d9e2df-cc0e-4e8d-92b6-8b1a34daa05c" providerId="ADAL" clId="{88FBDDB7-5772-4F5A-A911-49A390A019E2}" dt="2024-06-30T23:49:07.503" v="1000" actId="47"/>
        <pc:sldMkLst>
          <pc:docMk/>
          <pc:sldMk cId="1782204049" sldId="1431"/>
        </pc:sldMkLst>
      </pc:sldChg>
      <pc:sldChg chg="modSp add mod">
        <pc:chgData name="Catarina Tavares" userId="24d9e2df-cc0e-4e8d-92b6-8b1a34daa05c" providerId="ADAL" clId="{88FBDDB7-5772-4F5A-A911-49A390A019E2}" dt="2024-07-01T06:16:38.638" v="1301" actId="1076"/>
        <pc:sldMkLst>
          <pc:docMk/>
          <pc:sldMk cId="1334640302" sldId="1432"/>
        </pc:sldMkLst>
        <pc:spChg chg="mod">
          <ac:chgData name="Catarina Tavares" userId="24d9e2df-cc0e-4e8d-92b6-8b1a34daa05c" providerId="ADAL" clId="{88FBDDB7-5772-4F5A-A911-49A390A019E2}" dt="2024-07-01T06:16:38.638" v="1301" actId="1076"/>
          <ac:spMkLst>
            <pc:docMk/>
            <pc:sldMk cId="1334640302" sldId="1432"/>
            <ac:spMk id="3" creationId="{5BFED678-17F7-6916-355A-4598D12E6175}"/>
          </ac:spMkLst>
        </pc:spChg>
      </pc:sldChg>
      <pc:sldChg chg="addSp modSp add mod">
        <pc:chgData name="Catarina Tavares" userId="24d9e2df-cc0e-4e8d-92b6-8b1a34daa05c" providerId="ADAL" clId="{88FBDDB7-5772-4F5A-A911-49A390A019E2}" dt="2024-06-30T17:31:28.477" v="348" actId="113"/>
        <pc:sldMkLst>
          <pc:docMk/>
          <pc:sldMk cId="2167388148" sldId="1433"/>
        </pc:sldMkLst>
        <pc:spChg chg="mod">
          <ac:chgData name="Catarina Tavares" userId="24d9e2df-cc0e-4e8d-92b6-8b1a34daa05c" providerId="ADAL" clId="{88FBDDB7-5772-4F5A-A911-49A390A019E2}" dt="2024-06-30T17:31:28.477" v="348" actId="113"/>
          <ac:spMkLst>
            <pc:docMk/>
            <pc:sldMk cId="2167388148" sldId="1433"/>
            <ac:spMk id="4" creationId="{84C08A5C-ED9B-402A-7DE1-6BA713DDFB5B}"/>
          </ac:spMkLst>
        </pc:spChg>
        <pc:spChg chg="ord">
          <ac:chgData name="Catarina Tavares" userId="24d9e2df-cc0e-4e8d-92b6-8b1a34daa05c" providerId="ADAL" clId="{88FBDDB7-5772-4F5A-A911-49A390A019E2}" dt="2024-06-30T17:29:41.174" v="313" actId="167"/>
          <ac:spMkLst>
            <pc:docMk/>
            <pc:sldMk cId="2167388148" sldId="1433"/>
            <ac:spMk id="18" creationId="{12C54BA0-9D25-D251-96D5-A000411B07B7}"/>
          </ac:spMkLst>
        </pc:spChg>
        <pc:picChg chg="add mod ord">
          <ac:chgData name="Catarina Tavares" userId="24d9e2df-cc0e-4e8d-92b6-8b1a34daa05c" providerId="ADAL" clId="{88FBDDB7-5772-4F5A-A911-49A390A019E2}" dt="2024-06-30T17:29:39.181" v="312" actId="167"/>
          <ac:picMkLst>
            <pc:docMk/>
            <pc:sldMk cId="2167388148" sldId="1433"/>
            <ac:picMk id="2" creationId="{C0C3D0C2-CDF0-B7E4-AA84-55DB55085BF2}"/>
          </ac:picMkLst>
        </pc:picChg>
      </pc:sldChg>
      <pc:sldChg chg="addSp modSp add mod">
        <pc:chgData name="Catarina Tavares" userId="24d9e2df-cc0e-4e8d-92b6-8b1a34daa05c" providerId="ADAL" clId="{88FBDDB7-5772-4F5A-A911-49A390A019E2}" dt="2024-06-30T23:47:02.057" v="988" actId="1076"/>
        <pc:sldMkLst>
          <pc:docMk/>
          <pc:sldMk cId="428512308" sldId="1434"/>
        </pc:sldMkLst>
        <pc:spChg chg="mod">
          <ac:chgData name="Catarina Tavares" userId="24d9e2df-cc0e-4e8d-92b6-8b1a34daa05c" providerId="ADAL" clId="{88FBDDB7-5772-4F5A-A911-49A390A019E2}" dt="2024-06-30T17:31:37.512" v="349" actId="113"/>
          <ac:spMkLst>
            <pc:docMk/>
            <pc:sldMk cId="428512308" sldId="1434"/>
            <ac:spMk id="4" creationId="{84C08A5C-ED9B-402A-7DE1-6BA713DDFB5B}"/>
          </ac:spMkLst>
        </pc:spChg>
        <pc:spChg chg="ord">
          <ac:chgData name="Catarina Tavares" userId="24d9e2df-cc0e-4e8d-92b6-8b1a34daa05c" providerId="ADAL" clId="{88FBDDB7-5772-4F5A-A911-49A390A019E2}" dt="2024-06-30T17:29:54.519" v="316" actId="167"/>
          <ac:spMkLst>
            <pc:docMk/>
            <pc:sldMk cId="428512308" sldId="1434"/>
            <ac:spMk id="18" creationId="{12C54BA0-9D25-D251-96D5-A000411B07B7}"/>
          </ac:spMkLst>
        </pc:spChg>
        <pc:picChg chg="add mod ord">
          <ac:chgData name="Catarina Tavares" userId="24d9e2df-cc0e-4e8d-92b6-8b1a34daa05c" providerId="ADAL" clId="{88FBDDB7-5772-4F5A-A911-49A390A019E2}" dt="2024-06-30T23:47:02.057" v="988" actId="1076"/>
          <ac:picMkLst>
            <pc:docMk/>
            <pc:sldMk cId="428512308" sldId="1434"/>
            <ac:picMk id="2" creationId="{E0FD5810-B9DF-6949-18DE-7C9E15FFEE74}"/>
          </ac:picMkLst>
        </pc:picChg>
        <pc:cxnChg chg="mod">
          <ac:chgData name="Catarina Tavares" userId="24d9e2df-cc0e-4e8d-92b6-8b1a34daa05c" providerId="ADAL" clId="{88FBDDB7-5772-4F5A-A911-49A390A019E2}" dt="2024-06-30T17:30:04.226" v="341" actId="1036"/>
          <ac:cxnSpMkLst>
            <pc:docMk/>
            <pc:sldMk cId="428512308" sldId="1434"/>
            <ac:cxnSpMk id="8" creationId="{36323559-537C-562C-BA2D-DA0A97648AD5}"/>
          </ac:cxnSpMkLst>
        </pc:cxnChg>
      </pc:sldChg>
      <pc:sldChg chg="addSp delSp modSp add mod">
        <pc:chgData name="Catarina Tavares" userId="24d9e2df-cc0e-4e8d-92b6-8b1a34daa05c" providerId="ADAL" clId="{88FBDDB7-5772-4F5A-A911-49A390A019E2}" dt="2024-06-30T23:46:55.584" v="987" actId="478"/>
        <pc:sldMkLst>
          <pc:docMk/>
          <pc:sldMk cId="2028960170" sldId="1435"/>
        </pc:sldMkLst>
        <pc:spChg chg="mod">
          <ac:chgData name="Catarina Tavares" userId="24d9e2df-cc0e-4e8d-92b6-8b1a34daa05c" providerId="ADAL" clId="{88FBDDB7-5772-4F5A-A911-49A390A019E2}" dt="2024-06-30T17:19:13.261" v="269"/>
          <ac:spMkLst>
            <pc:docMk/>
            <pc:sldMk cId="2028960170" sldId="1435"/>
            <ac:spMk id="4" creationId="{84C08A5C-ED9B-402A-7DE1-6BA713DDFB5B}"/>
          </ac:spMkLst>
        </pc:spChg>
        <pc:spChg chg="ord">
          <ac:chgData name="Catarina Tavares" userId="24d9e2df-cc0e-4e8d-92b6-8b1a34daa05c" providerId="ADAL" clId="{88FBDDB7-5772-4F5A-A911-49A390A019E2}" dt="2024-06-30T17:31:19.925" v="347" actId="167"/>
          <ac:spMkLst>
            <pc:docMk/>
            <pc:sldMk cId="2028960170" sldId="1435"/>
            <ac:spMk id="18" creationId="{12C54BA0-9D25-D251-96D5-A000411B07B7}"/>
          </ac:spMkLst>
        </pc:spChg>
        <pc:picChg chg="add del mod ord">
          <ac:chgData name="Catarina Tavares" userId="24d9e2df-cc0e-4e8d-92b6-8b1a34daa05c" providerId="ADAL" clId="{88FBDDB7-5772-4F5A-A911-49A390A019E2}" dt="2024-06-30T23:46:55.584" v="987" actId="478"/>
          <ac:picMkLst>
            <pc:docMk/>
            <pc:sldMk cId="2028960170" sldId="1435"/>
            <ac:picMk id="2" creationId="{FAC11008-FD29-305B-B53F-C49A69AC641B}"/>
          </ac:picMkLst>
        </pc:picChg>
        <pc:picChg chg="add mod ord">
          <ac:chgData name="Catarina Tavares" userId="24d9e2df-cc0e-4e8d-92b6-8b1a34daa05c" providerId="ADAL" clId="{88FBDDB7-5772-4F5A-A911-49A390A019E2}" dt="2024-06-30T17:31:14.542" v="346" actId="167"/>
          <ac:picMkLst>
            <pc:docMk/>
            <pc:sldMk cId="2028960170" sldId="1435"/>
            <ac:picMk id="3" creationId="{2D5B8983-1DA8-63E1-5B0A-87A12C370FF2}"/>
          </ac:picMkLst>
        </pc:picChg>
      </pc:sldChg>
      <pc:sldChg chg="modSp add del mod ord">
        <pc:chgData name="Catarina Tavares" userId="24d9e2df-cc0e-4e8d-92b6-8b1a34daa05c" providerId="ADAL" clId="{88FBDDB7-5772-4F5A-A911-49A390A019E2}" dt="2024-06-30T23:48:58.808" v="996" actId="47"/>
        <pc:sldMkLst>
          <pc:docMk/>
          <pc:sldMk cId="3963415303" sldId="1436"/>
        </pc:sldMkLst>
        <pc:spChg chg="mod">
          <ac:chgData name="Catarina Tavares" userId="24d9e2df-cc0e-4e8d-92b6-8b1a34daa05c" providerId="ADAL" clId="{88FBDDB7-5772-4F5A-A911-49A390A019E2}" dt="2024-06-30T17:40:33.899" v="351" actId="1076"/>
          <ac:spMkLst>
            <pc:docMk/>
            <pc:sldMk cId="3963415303" sldId="1436"/>
            <ac:spMk id="3" creationId="{5BFED678-17F7-6916-355A-4598D12E6175}"/>
          </ac:spMkLst>
        </pc:spChg>
      </pc:sldChg>
      <pc:sldChg chg="modSp add mod ord">
        <pc:chgData name="Catarina Tavares" userId="24d9e2df-cc0e-4e8d-92b6-8b1a34daa05c" providerId="ADAL" clId="{88FBDDB7-5772-4F5A-A911-49A390A019E2}" dt="2024-07-01T06:17:12.869" v="1309" actId="20577"/>
        <pc:sldMkLst>
          <pc:docMk/>
          <pc:sldMk cId="469805637" sldId="1437"/>
        </pc:sldMkLst>
        <pc:spChg chg="mod">
          <ac:chgData name="Catarina Tavares" userId="24d9e2df-cc0e-4e8d-92b6-8b1a34daa05c" providerId="ADAL" clId="{88FBDDB7-5772-4F5A-A911-49A390A019E2}" dt="2024-07-01T06:17:12.869" v="1309" actId="20577"/>
          <ac:spMkLst>
            <pc:docMk/>
            <pc:sldMk cId="469805637" sldId="1437"/>
            <ac:spMk id="3" creationId="{5BFED678-17F7-6916-355A-4598D12E6175}"/>
          </ac:spMkLst>
        </pc:spChg>
      </pc:sldChg>
      <pc:sldChg chg="modSp add del mod ord">
        <pc:chgData name="Catarina Tavares" userId="24d9e2df-cc0e-4e8d-92b6-8b1a34daa05c" providerId="ADAL" clId="{88FBDDB7-5772-4F5A-A911-49A390A019E2}" dt="2024-06-30T17:32:21.072" v="350" actId="47"/>
        <pc:sldMkLst>
          <pc:docMk/>
          <pc:sldMk cId="554686203" sldId="1438"/>
        </pc:sldMkLst>
        <pc:spChg chg="mod">
          <ac:chgData name="Catarina Tavares" userId="24d9e2df-cc0e-4e8d-92b6-8b1a34daa05c" providerId="ADAL" clId="{88FBDDB7-5772-4F5A-A911-49A390A019E2}" dt="2024-06-24T12:20:43.880" v="89" actId="1076"/>
          <ac:spMkLst>
            <pc:docMk/>
            <pc:sldMk cId="554686203" sldId="1438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6-24T12:20:56.002" v="92" actId="404"/>
          <ac:spMkLst>
            <pc:docMk/>
            <pc:sldMk cId="554686203" sldId="1438"/>
            <ac:spMk id="20" creationId="{53A5C12D-D410-1324-78CF-C1D4CEDC22BA}"/>
          </ac:spMkLst>
        </pc:spChg>
      </pc:sldChg>
      <pc:sldChg chg="addSp delSp modSp add mod">
        <pc:chgData name="Catarina Tavares" userId="24d9e2df-cc0e-4e8d-92b6-8b1a34daa05c" providerId="ADAL" clId="{88FBDDB7-5772-4F5A-A911-49A390A019E2}" dt="2024-06-30T17:51:50.790" v="423"/>
        <pc:sldMkLst>
          <pc:docMk/>
          <pc:sldMk cId="1698685642" sldId="1439"/>
        </pc:sldMkLst>
        <pc:spChg chg="add del mod">
          <ac:chgData name="Catarina Tavares" userId="24d9e2df-cc0e-4e8d-92b6-8b1a34daa05c" providerId="ADAL" clId="{88FBDDB7-5772-4F5A-A911-49A390A019E2}" dt="2024-06-30T17:12:45.853" v="258" actId="478"/>
          <ac:spMkLst>
            <pc:docMk/>
            <pc:sldMk cId="1698685642" sldId="1439"/>
            <ac:spMk id="3" creationId="{5A1B05AC-AEB4-D807-C49A-E3E6E69834DC}"/>
          </ac:spMkLst>
        </pc:spChg>
        <pc:spChg chg="add mod">
          <ac:chgData name="Catarina Tavares" userId="24d9e2df-cc0e-4e8d-92b6-8b1a34daa05c" providerId="ADAL" clId="{88FBDDB7-5772-4F5A-A911-49A390A019E2}" dt="2024-06-30T17:12:46.773" v="259"/>
          <ac:spMkLst>
            <pc:docMk/>
            <pc:sldMk cId="1698685642" sldId="1439"/>
            <ac:spMk id="4" creationId="{574AEAAA-2ACC-1F3F-EACF-7F44E98E5D9A}"/>
          </ac:spMkLst>
        </pc:spChg>
        <pc:spChg chg="add del mod">
          <ac:chgData name="Catarina Tavares" userId="24d9e2df-cc0e-4e8d-92b6-8b1a34daa05c" providerId="ADAL" clId="{88FBDDB7-5772-4F5A-A911-49A390A019E2}" dt="2024-06-30T17:42:09.832" v="355" actId="1076"/>
          <ac:spMkLst>
            <pc:docMk/>
            <pc:sldMk cId="1698685642" sldId="1439"/>
            <ac:spMk id="5" creationId="{38029F3D-B1B9-B9A0-079A-370AAC2ED2DA}"/>
          </ac:spMkLst>
        </pc:spChg>
        <pc:spChg chg="add del mod">
          <ac:chgData name="Catarina Tavares" userId="24d9e2df-cc0e-4e8d-92b6-8b1a34daa05c" providerId="ADAL" clId="{88FBDDB7-5772-4F5A-A911-49A390A019E2}" dt="2024-06-30T17:12:51.850" v="261" actId="478"/>
          <ac:spMkLst>
            <pc:docMk/>
            <pc:sldMk cId="1698685642" sldId="1439"/>
            <ac:spMk id="10" creationId="{4A42CF4F-1DF0-FE21-BECD-304A8A0296E1}"/>
          </ac:spMkLst>
        </pc:spChg>
        <pc:spChg chg="add del mod">
          <ac:chgData name="Catarina Tavares" userId="24d9e2df-cc0e-4e8d-92b6-8b1a34daa05c" providerId="ADAL" clId="{88FBDDB7-5772-4F5A-A911-49A390A019E2}" dt="2024-06-30T17:12:51.850" v="261" actId="478"/>
          <ac:spMkLst>
            <pc:docMk/>
            <pc:sldMk cId="1698685642" sldId="1439"/>
            <ac:spMk id="11" creationId="{9A1A3F43-E831-B518-87E7-20A29B884926}"/>
          </ac:spMkLst>
        </pc:spChg>
        <pc:spChg chg="add del mod">
          <ac:chgData name="Catarina Tavares" userId="24d9e2df-cc0e-4e8d-92b6-8b1a34daa05c" providerId="ADAL" clId="{88FBDDB7-5772-4F5A-A911-49A390A019E2}" dt="2024-06-30T17:12:51.850" v="261" actId="478"/>
          <ac:spMkLst>
            <pc:docMk/>
            <pc:sldMk cId="1698685642" sldId="1439"/>
            <ac:spMk id="12" creationId="{32C5D969-7B73-FB06-4381-D0D87267B06A}"/>
          </ac:spMkLst>
        </pc:spChg>
        <pc:picChg chg="add del mod">
          <ac:chgData name="Catarina Tavares" userId="24d9e2df-cc0e-4e8d-92b6-8b1a34daa05c" providerId="ADAL" clId="{88FBDDB7-5772-4F5A-A911-49A390A019E2}" dt="2024-06-30T17:51:45.621" v="419" actId="478"/>
          <ac:picMkLst>
            <pc:docMk/>
            <pc:sldMk cId="1698685642" sldId="1439"/>
            <ac:picMk id="13" creationId="{CEDDC319-EB6B-5192-83AC-FEAAAD755ADD}"/>
          </ac:picMkLst>
        </pc:picChg>
        <pc:picChg chg="add mod">
          <ac:chgData name="Catarina Tavares" userId="24d9e2df-cc0e-4e8d-92b6-8b1a34daa05c" providerId="ADAL" clId="{88FBDDB7-5772-4F5A-A911-49A390A019E2}" dt="2024-06-30T17:51:50.790" v="423"/>
          <ac:picMkLst>
            <pc:docMk/>
            <pc:sldMk cId="1698685642" sldId="1439"/>
            <ac:picMk id="18" creationId="{6D67D4D4-0D25-F4CE-419A-86A1ED13483C}"/>
          </ac:picMkLst>
        </pc:picChg>
        <pc:picChg chg="del">
          <ac:chgData name="Catarina Tavares" userId="24d9e2df-cc0e-4e8d-92b6-8b1a34daa05c" providerId="ADAL" clId="{88FBDDB7-5772-4F5A-A911-49A390A019E2}" dt="2024-06-30T17:42:15.098" v="356" actId="478"/>
          <ac:picMkLst>
            <pc:docMk/>
            <pc:sldMk cId="1698685642" sldId="1439"/>
            <ac:picMk id="20" creationId="{1A1BF935-BA34-870F-669C-81F9D55AF057}"/>
          </ac:picMkLst>
        </pc:picChg>
        <pc:picChg chg="del">
          <ac:chgData name="Catarina Tavares" userId="24d9e2df-cc0e-4e8d-92b6-8b1a34daa05c" providerId="ADAL" clId="{88FBDDB7-5772-4F5A-A911-49A390A019E2}" dt="2024-06-30T17:51:47.067" v="420" actId="478"/>
          <ac:picMkLst>
            <pc:docMk/>
            <pc:sldMk cId="1698685642" sldId="1439"/>
            <ac:picMk id="21" creationId="{A02564BF-9397-6A44-550D-D6CEBD0AB020}"/>
          </ac:picMkLst>
        </pc:picChg>
        <pc:picChg chg="del">
          <ac:chgData name="Catarina Tavares" userId="24d9e2df-cc0e-4e8d-92b6-8b1a34daa05c" providerId="ADAL" clId="{88FBDDB7-5772-4F5A-A911-49A390A019E2}" dt="2024-06-30T17:51:49.720" v="422" actId="478"/>
          <ac:picMkLst>
            <pc:docMk/>
            <pc:sldMk cId="1698685642" sldId="1439"/>
            <ac:picMk id="22" creationId="{E0219B0E-A831-B5DA-B342-3E02DEAE6700}"/>
          </ac:picMkLst>
        </pc:picChg>
        <pc:picChg chg="del">
          <ac:chgData name="Catarina Tavares" userId="24d9e2df-cc0e-4e8d-92b6-8b1a34daa05c" providerId="ADAL" clId="{88FBDDB7-5772-4F5A-A911-49A390A019E2}" dt="2024-06-30T17:51:48.528" v="421" actId="478"/>
          <ac:picMkLst>
            <pc:docMk/>
            <pc:sldMk cId="1698685642" sldId="1439"/>
            <ac:picMk id="23" creationId="{33156460-1BEF-E274-9AB5-5D147F02BFC4}"/>
          </ac:picMkLst>
        </pc:picChg>
        <pc:picChg chg="add mod">
          <ac:chgData name="Catarina Tavares" userId="24d9e2df-cc0e-4e8d-92b6-8b1a34daa05c" providerId="ADAL" clId="{88FBDDB7-5772-4F5A-A911-49A390A019E2}" dt="2024-06-30T17:51:50.790" v="423"/>
          <ac:picMkLst>
            <pc:docMk/>
            <pc:sldMk cId="1698685642" sldId="1439"/>
            <ac:picMk id="24" creationId="{4BA3595A-7367-AFED-F51C-7C55A388508A}"/>
          </ac:picMkLst>
        </pc:picChg>
        <pc:picChg chg="add mod">
          <ac:chgData name="Catarina Tavares" userId="24d9e2df-cc0e-4e8d-92b6-8b1a34daa05c" providerId="ADAL" clId="{88FBDDB7-5772-4F5A-A911-49A390A019E2}" dt="2024-06-30T17:51:50.790" v="423"/>
          <ac:picMkLst>
            <pc:docMk/>
            <pc:sldMk cId="1698685642" sldId="1439"/>
            <ac:picMk id="25" creationId="{C118BC16-A373-5A3C-73A8-B55FDE13336D}"/>
          </ac:picMkLst>
        </pc:picChg>
        <pc:picChg chg="add mod">
          <ac:chgData name="Catarina Tavares" userId="24d9e2df-cc0e-4e8d-92b6-8b1a34daa05c" providerId="ADAL" clId="{88FBDDB7-5772-4F5A-A911-49A390A019E2}" dt="2024-06-30T17:51:50.790" v="423"/>
          <ac:picMkLst>
            <pc:docMk/>
            <pc:sldMk cId="1698685642" sldId="1439"/>
            <ac:picMk id="26" creationId="{16A0845E-BD11-F364-9610-70B7791BE864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6-30T17:51:34.844" v="418"/>
        <pc:sldMkLst>
          <pc:docMk/>
          <pc:sldMk cId="873892658" sldId="1440"/>
        </pc:sldMkLst>
        <pc:spChg chg="add del mod">
          <ac:chgData name="Catarina Tavares" userId="24d9e2df-cc0e-4e8d-92b6-8b1a34daa05c" providerId="ADAL" clId="{88FBDDB7-5772-4F5A-A911-49A390A019E2}" dt="2024-06-30T17:12:33.946" v="255" actId="478"/>
          <ac:spMkLst>
            <pc:docMk/>
            <pc:sldMk cId="873892658" sldId="1440"/>
            <ac:spMk id="3" creationId="{E7C67688-61BB-CAF1-5904-C54FB9CD2960}"/>
          </ac:spMkLst>
        </pc:spChg>
        <pc:spChg chg="add del mod">
          <ac:chgData name="Catarina Tavares" userId="24d9e2df-cc0e-4e8d-92b6-8b1a34daa05c" providerId="ADAL" clId="{88FBDDB7-5772-4F5A-A911-49A390A019E2}" dt="2024-06-30T17:12:33.946" v="255" actId="478"/>
          <ac:spMkLst>
            <pc:docMk/>
            <pc:sldMk cId="873892658" sldId="1440"/>
            <ac:spMk id="4" creationId="{393097F1-97F7-EE3F-DDC3-A8B90788AC7B}"/>
          </ac:spMkLst>
        </pc:spChg>
        <pc:spChg chg="add del mod">
          <ac:chgData name="Catarina Tavares" userId="24d9e2df-cc0e-4e8d-92b6-8b1a34daa05c" providerId="ADAL" clId="{88FBDDB7-5772-4F5A-A911-49A390A019E2}" dt="2024-06-30T17:08:27.888" v="183" actId="21"/>
          <ac:spMkLst>
            <pc:docMk/>
            <pc:sldMk cId="873892658" sldId="1440"/>
            <ac:spMk id="9" creationId="{E08AA506-1DAD-157C-B77E-3E3435995EA0}"/>
          </ac:spMkLst>
        </pc:spChg>
        <pc:spChg chg="add mod">
          <ac:chgData name="Catarina Tavares" userId="24d9e2df-cc0e-4e8d-92b6-8b1a34daa05c" providerId="ADAL" clId="{88FBDDB7-5772-4F5A-A911-49A390A019E2}" dt="2024-06-30T17:12:35.225" v="256"/>
          <ac:spMkLst>
            <pc:docMk/>
            <pc:sldMk cId="873892658" sldId="1440"/>
            <ac:spMk id="10" creationId="{AAB9C407-68FC-9D87-6126-72A74CCF4DDD}"/>
          </ac:spMkLst>
        </pc:spChg>
        <pc:spChg chg="add mod">
          <ac:chgData name="Catarina Tavares" userId="24d9e2df-cc0e-4e8d-92b6-8b1a34daa05c" providerId="ADAL" clId="{88FBDDB7-5772-4F5A-A911-49A390A019E2}" dt="2024-06-30T17:12:35.225" v="256"/>
          <ac:spMkLst>
            <pc:docMk/>
            <pc:sldMk cId="873892658" sldId="1440"/>
            <ac:spMk id="11" creationId="{6C61FBEC-18BD-6F1E-FD51-D75AF7D226C1}"/>
          </ac:spMkLst>
        </pc:spChg>
        <pc:spChg chg="add del mod">
          <ac:chgData name="Catarina Tavares" userId="24d9e2df-cc0e-4e8d-92b6-8b1a34daa05c" providerId="ADAL" clId="{88FBDDB7-5772-4F5A-A911-49A390A019E2}" dt="2024-06-30T17:12:41.862" v="257" actId="478"/>
          <ac:spMkLst>
            <pc:docMk/>
            <pc:sldMk cId="873892658" sldId="1440"/>
            <ac:spMk id="12" creationId="{1362B545-CD27-B2E9-ADD2-1E5EE0318C5A}"/>
          </ac:spMkLst>
        </pc:spChg>
        <pc:spChg chg="add del mod">
          <ac:chgData name="Catarina Tavares" userId="24d9e2df-cc0e-4e8d-92b6-8b1a34daa05c" providerId="ADAL" clId="{88FBDDB7-5772-4F5A-A911-49A390A019E2}" dt="2024-06-30T17:12:41.862" v="257" actId="478"/>
          <ac:spMkLst>
            <pc:docMk/>
            <pc:sldMk cId="873892658" sldId="1440"/>
            <ac:spMk id="13" creationId="{677152B2-8243-D2CE-9A83-4D1B93F36F16}"/>
          </ac:spMkLst>
        </pc:spChg>
        <pc:spChg chg="del mod">
          <ac:chgData name="Catarina Tavares" userId="24d9e2df-cc0e-4e8d-92b6-8b1a34daa05c" providerId="ADAL" clId="{88FBDDB7-5772-4F5A-A911-49A390A019E2}" dt="2024-06-30T17:06:39.339" v="150" actId="478"/>
          <ac:spMkLst>
            <pc:docMk/>
            <pc:sldMk cId="873892658" sldId="1440"/>
            <ac:spMk id="24" creationId="{FA3D563E-A9E9-9B07-4123-15D51B6B62D2}"/>
          </ac:spMkLst>
        </pc:spChg>
        <pc:picChg chg="add mod">
          <ac:chgData name="Catarina Tavares" userId="24d9e2df-cc0e-4e8d-92b6-8b1a34daa05c" providerId="ADAL" clId="{88FBDDB7-5772-4F5A-A911-49A390A019E2}" dt="2024-06-30T17:51:34.844" v="418"/>
          <ac:picMkLst>
            <pc:docMk/>
            <pc:sldMk cId="873892658" sldId="1440"/>
            <ac:picMk id="18" creationId="{3BD35AF9-6957-1B04-2D2B-01D25FE7F320}"/>
          </ac:picMkLst>
        </pc:picChg>
        <pc:picChg chg="del">
          <ac:chgData name="Catarina Tavares" userId="24d9e2df-cc0e-4e8d-92b6-8b1a34daa05c" providerId="ADAL" clId="{88FBDDB7-5772-4F5A-A911-49A390A019E2}" dt="2024-06-30T17:51:33.508" v="417" actId="478"/>
          <ac:picMkLst>
            <pc:docMk/>
            <pc:sldMk cId="873892658" sldId="1440"/>
            <ac:picMk id="20" creationId="{1A1BF935-BA34-870F-669C-81F9D55AF057}"/>
          </ac:picMkLst>
        </pc:picChg>
        <pc:picChg chg="del">
          <ac:chgData name="Catarina Tavares" userId="24d9e2df-cc0e-4e8d-92b6-8b1a34daa05c" providerId="ADAL" clId="{88FBDDB7-5772-4F5A-A911-49A390A019E2}" dt="2024-06-30T17:51:31.763" v="416" actId="478"/>
          <ac:picMkLst>
            <pc:docMk/>
            <pc:sldMk cId="873892658" sldId="1440"/>
            <ac:picMk id="21" creationId="{A02564BF-9397-6A44-550D-D6CEBD0AB020}"/>
          </ac:picMkLst>
        </pc:picChg>
        <pc:picChg chg="del">
          <ac:chgData name="Catarina Tavares" userId="24d9e2df-cc0e-4e8d-92b6-8b1a34daa05c" providerId="ADAL" clId="{88FBDDB7-5772-4F5A-A911-49A390A019E2}" dt="2024-06-30T17:51:29.234" v="414" actId="478"/>
          <ac:picMkLst>
            <pc:docMk/>
            <pc:sldMk cId="873892658" sldId="1440"/>
            <ac:picMk id="22" creationId="{E0219B0E-A831-B5DA-B342-3E02DEAE6700}"/>
          </ac:picMkLst>
        </pc:picChg>
        <pc:picChg chg="del">
          <ac:chgData name="Catarina Tavares" userId="24d9e2df-cc0e-4e8d-92b6-8b1a34daa05c" providerId="ADAL" clId="{88FBDDB7-5772-4F5A-A911-49A390A019E2}" dt="2024-06-30T17:51:30.554" v="415" actId="478"/>
          <ac:picMkLst>
            <pc:docMk/>
            <pc:sldMk cId="873892658" sldId="1440"/>
            <ac:picMk id="23" creationId="{33156460-1BEF-E274-9AB5-5D147F02BFC4}"/>
          </ac:picMkLst>
        </pc:picChg>
        <pc:picChg chg="add mod">
          <ac:chgData name="Catarina Tavares" userId="24d9e2df-cc0e-4e8d-92b6-8b1a34daa05c" providerId="ADAL" clId="{88FBDDB7-5772-4F5A-A911-49A390A019E2}" dt="2024-06-30T17:51:34.844" v="418"/>
          <ac:picMkLst>
            <pc:docMk/>
            <pc:sldMk cId="873892658" sldId="1440"/>
            <ac:picMk id="25" creationId="{B1EDC6FF-1843-670F-7070-62A799A7E4B7}"/>
          </ac:picMkLst>
        </pc:picChg>
        <pc:picChg chg="add mod">
          <ac:chgData name="Catarina Tavares" userId="24d9e2df-cc0e-4e8d-92b6-8b1a34daa05c" providerId="ADAL" clId="{88FBDDB7-5772-4F5A-A911-49A390A019E2}" dt="2024-06-30T17:51:34.844" v="418"/>
          <ac:picMkLst>
            <pc:docMk/>
            <pc:sldMk cId="873892658" sldId="1440"/>
            <ac:picMk id="26" creationId="{1438B938-DED6-E556-F0C3-9CE44B9D9CEA}"/>
          </ac:picMkLst>
        </pc:picChg>
        <pc:picChg chg="add mod">
          <ac:chgData name="Catarina Tavares" userId="24d9e2df-cc0e-4e8d-92b6-8b1a34daa05c" providerId="ADAL" clId="{88FBDDB7-5772-4F5A-A911-49A390A019E2}" dt="2024-06-30T17:51:34.844" v="418"/>
          <ac:picMkLst>
            <pc:docMk/>
            <pc:sldMk cId="873892658" sldId="1440"/>
            <ac:picMk id="27" creationId="{6BA2BD39-2B46-49C7-1B36-A6E92E1ABEA8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6-30T17:51:25.042" v="413"/>
        <pc:sldMkLst>
          <pc:docMk/>
          <pc:sldMk cId="2857452207" sldId="1441"/>
        </pc:sldMkLst>
        <pc:spChg chg="add del mod">
          <ac:chgData name="Catarina Tavares" userId="24d9e2df-cc0e-4e8d-92b6-8b1a34daa05c" providerId="ADAL" clId="{88FBDDB7-5772-4F5A-A911-49A390A019E2}" dt="2024-06-30T17:12:24.450" v="252" actId="478"/>
          <ac:spMkLst>
            <pc:docMk/>
            <pc:sldMk cId="2857452207" sldId="1441"/>
            <ac:spMk id="4" creationId="{183C713B-212F-56FB-2F75-897F3F6722BF}"/>
          </ac:spMkLst>
        </pc:spChg>
        <pc:spChg chg="add del">
          <ac:chgData name="Catarina Tavares" userId="24d9e2df-cc0e-4e8d-92b6-8b1a34daa05c" providerId="ADAL" clId="{88FBDDB7-5772-4F5A-A911-49A390A019E2}" dt="2024-06-30T17:51:12.360" v="409" actId="478"/>
          <ac:spMkLst>
            <pc:docMk/>
            <pc:sldMk cId="2857452207" sldId="1441"/>
            <ac:spMk id="6" creationId="{05110B98-9409-9BFC-AFAD-B97D35AAD702}"/>
          </ac:spMkLst>
        </pc:spChg>
        <pc:spChg chg="add del">
          <ac:chgData name="Catarina Tavares" userId="24d9e2df-cc0e-4e8d-92b6-8b1a34daa05c" providerId="ADAL" clId="{88FBDDB7-5772-4F5A-A911-49A390A019E2}" dt="2024-06-30T17:51:12.360" v="409" actId="478"/>
          <ac:spMkLst>
            <pc:docMk/>
            <pc:sldMk cId="2857452207" sldId="1441"/>
            <ac:spMk id="8" creationId="{A160C314-5090-C602-F78B-45101D944D6A}"/>
          </ac:spMkLst>
        </pc:spChg>
        <pc:spChg chg="add del mod">
          <ac:chgData name="Catarina Tavares" userId="24d9e2df-cc0e-4e8d-92b6-8b1a34daa05c" providerId="ADAL" clId="{88FBDDB7-5772-4F5A-A911-49A390A019E2}" dt="2024-06-30T17:12:24.450" v="252" actId="478"/>
          <ac:spMkLst>
            <pc:docMk/>
            <pc:sldMk cId="2857452207" sldId="1441"/>
            <ac:spMk id="9" creationId="{E08AA506-1DAD-157C-B77E-3E3435995EA0}"/>
          </ac:spMkLst>
        </pc:spChg>
        <pc:spChg chg="del">
          <ac:chgData name="Catarina Tavares" userId="24d9e2df-cc0e-4e8d-92b6-8b1a34daa05c" providerId="ADAL" clId="{88FBDDB7-5772-4F5A-A911-49A390A019E2}" dt="2024-06-30T17:06:44.217" v="152" actId="478"/>
          <ac:spMkLst>
            <pc:docMk/>
            <pc:sldMk cId="2857452207" sldId="1441"/>
            <ac:spMk id="10" creationId="{AF6D1A38-0F17-84ED-CF94-0C54B3A4273B}"/>
          </ac:spMkLst>
        </pc:spChg>
        <pc:spChg chg="add mod">
          <ac:chgData name="Catarina Tavares" userId="24d9e2df-cc0e-4e8d-92b6-8b1a34daa05c" providerId="ADAL" clId="{88FBDDB7-5772-4F5A-A911-49A390A019E2}" dt="2024-06-30T17:12:25.547" v="253"/>
          <ac:spMkLst>
            <pc:docMk/>
            <pc:sldMk cId="2857452207" sldId="1441"/>
            <ac:spMk id="11" creationId="{E8197612-A4E2-7DC6-694E-42DBA5EEB6C3}"/>
          </ac:spMkLst>
        </pc:spChg>
        <pc:spChg chg="add mod">
          <ac:chgData name="Catarina Tavares" userId="24d9e2df-cc0e-4e8d-92b6-8b1a34daa05c" providerId="ADAL" clId="{88FBDDB7-5772-4F5A-A911-49A390A019E2}" dt="2024-06-30T17:12:25.547" v="253"/>
          <ac:spMkLst>
            <pc:docMk/>
            <pc:sldMk cId="2857452207" sldId="1441"/>
            <ac:spMk id="12" creationId="{92A06136-766E-0D7F-AF91-97B3F1F12DA9}"/>
          </ac:spMkLst>
        </pc:spChg>
        <pc:spChg chg="add mod">
          <ac:chgData name="Catarina Tavares" userId="24d9e2df-cc0e-4e8d-92b6-8b1a34daa05c" providerId="ADAL" clId="{88FBDDB7-5772-4F5A-A911-49A390A019E2}" dt="2024-06-30T17:12:25.547" v="253"/>
          <ac:spMkLst>
            <pc:docMk/>
            <pc:sldMk cId="2857452207" sldId="1441"/>
            <ac:spMk id="13" creationId="{AEC570F6-601F-2770-F358-63B87DB4E1DA}"/>
          </ac:spMkLst>
        </pc:spChg>
        <pc:spChg chg="add del mod">
          <ac:chgData name="Catarina Tavares" userId="24d9e2df-cc0e-4e8d-92b6-8b1a34daa05c" providerId="ADAL" clId="{88FBDDB7-5772-4F5A-A911-49A390A019E2}" dt="2024-06-30T17:12:29.813" v="254" actId="478"/>
          <ac:spMkLst>
            <pc:docMk/>
            <pc:sldMk cId="2857452207" sldId="1441"/>
            <ac:spMk id="18" creationId="{9A4174E5-30F4-9EFA-73F1-FA37AA06C144}"/>
          </ac:spMkLst>
        </pc:spChg>
        <pc:spChg chg="del mod">
          <ac:chgData name="Catarina Tavares" userId="24d9e2df-cc0e-4e8d-92b6-8b1a34daa05c" providerId="ADAL" clId="{88FBDDB7-5772-4F5A-A911-49A390A019E2}" dt="2024-06-30T17:12:24.450" v="252" actId="478"/>
          <ac:spMkLst>
            <pc:docMk/>
            <pc:sldMk cId="2857452207" sldId="1441"/>
            <ac:spMk id="25" creationId="{05914352-0EB1-A105-AAAE-92793362CF2B}"/>
          </ac:spMkLst>
        </pc:spChg>
        <pc:picChg chg="add del">
          <ac:chgData name="Catarina Tavares" userId="24d9e2df-cc0e-4e8d-92b6-8b1a34daa05c" providerId="ADAL" clId="{88FBDDB7-5772-4F5A-A911-49A390A019E2}" dt="2024-06-30T17:51:23.346" v="412" actId="478"/>
          <ac:picMkLst>
            <pc:docMk/>
            <pc:sldMk cId="2857452207" sldId="1441"/>
            <ac:picMk id="20" creationId="{1A1BF935-BA34-870F-669C-81F9D55AF057}"/>
          </ac:picMkLst>
        </pc:picChg>
        <pc:picChg chg="add del">
          <ac:chgData name="Catarina Tavares" userId="24d9e2df-cc0e-4e8d-92b6-8b1a34daa05c" providerId="ADAL" clId="{88FBDDB7-5772-4F5A-A911-49A390A019E2}" dt="2024-06-30T17:51:18.142" v="411" actId="478"/>
          <ac:picMkLst>
            <pc:docMk/>
            <pc:sldMk cId="2857452207" sldId="1441"/>
            <ac:picMk id="21" creationId="{A02564BF-9397-6A44-550D-D6CEBD0AB020}"/>
          </ac:picMkLst>
        </pc:picChg>
        <pc:picChg chg="del">
          <ac:chgData name="Catarina Tavares" userId="24d9e2df-cc0e-4e8d-92b6-8b1a34daa05c" providerId="ADAL" clId="{88FBDDB7-5772-4F5A-A911-49A390A019E2}" dt="2024-06-30T17:51:15.941" v="410" actId="478"/>
          <ac:picMkLst>
            <pc:docMk/>
            <pc:sldMk cId="2857452207" sldId="1441"/>
            <ac:picMk id="22" creationId="{E0219B0E-A831-B5DA-B342-3E02DEAE6700}"/>
          </ac:picMkLst>
        </pc:picChg>
        <pc:picChg chg="del">
          <ac:chgData name="Catarina Tavares" userId="24d9e2df-cc0e-4e8d-92b6-8b1a34daa05c" providerId="ADAL" clId="{88FBDDB7-5772-4F5A-A911-49A390A019E2}" dt="2024-06-30T17:51:15.941" v="410" actId="478"/>
          <ac:picMkLst>
            <pc:docMk/>
            <pc:sldMk cId="2857452207" sldId="1441"/>
            <ac:picMk id="23" creationId="{33156460-1BEF-E274-9AB5-5D147F02BFC4}"/>
          </ac:picMkLst>
        </pc:picChg>
        <pc:picChg chg="add mod">
          <ac:chgData name="Catarina Tavares" userId="24d9e2df-cc0e-4e8d-92b6-8b1a34daa05c" providerId="ADAL" clId="{88FBDDB7-5772-4F5A-A911-49A390A019E2}" dt="2024-06-30T17:51:25.042" v="413"/>
          <ac:picMkLst>
            <pc:docMk/>
            <pc:sldMk cId="2857452207" sldId="1441"/>
            <ac:picMk id="24" creationId="{7A7AC7F8-E3E4-9294-8BB0-3EDF6B53C9BF}"/>
          </ac:picMkLst>
        </pc:picChg>
        <pc:picChg chg="add mod">
          <ac:chgData name="Catarina Tavares" userId="24d9e2df-cc0e-4e8d-92b6-8b1a34daa05c" providerId="ADAL" clId="{88FBDDB7-5772-4F5A-A911-49A390A019E2}" dt="2024-06-30T17:51:25.042" v="413"/>
          <ac:picMkLst>
            <pc:docMk/>
            <pc:sldMk cId="2857452207" sldId="1441"/>
            <ac:picMk id="26" creationId="{1BDA5022-D31E-0B43-9594-7ED69982F1BF}"/>
          </ac:picMkLst>
        </pc:picChg>
        <pc:picChg chg="add mod">
          <ac:chgData name="Catarina Tavares" userId="24d9e2df-cc0e-4e8d-92b6-8b1a34daa05c" providerId="ADAL" clId="{88FBDDB7-5772-4F5A-A911-49A390A019E2}" dt="2024-06-30T17:51:25.042" v="413"/>
          <ac:picMkLst>
            <pc:docMk/>
            <pc:sldMk cId="2857452207" sldId="1441"/>
            <ac:picMk id="27" creationId="{775B68E2-C8A6-CE58-95ED-EDA816F5C4C2}"/>
          </ac:picMkLst>
        </pc:picChg>
        <pc:picChg chg="add mod">
          <ac:chgData name="Catarina Tavares" userId="24d9e2df-cc0e-4e8d-92b6-8b1a34daa05c" providerId="ADAL" clId="{88FBDDB7-5772-4F5A-A911-49A390A019E2}" dt="2024-06-30T17:51:25.042" v="413"/>
          <ac:picMkLst>
            <pc:docMk/>
            <pc:sldMk cId="2857452207" sldId="1441"/>
            <ac:picMk id="28" creationId="{4C14CCDA-3AD7-7319-5614-5958BDC236F6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6-30T17:50:48.327" v="407" actId="1076"/>
        <pc:sldMkLst>
          <pc:docMk/>
          <pc:sldMk cId="2013930646" sldId="1442"/>
        </pc:sldMkLst>
        <pc:spChg chg="add mod">
          <ac:chgData name="Catarina Tavares" userId="24d9e2df-cc0e-4e8d-92b6-8b1a34daa05c" providerId="ADAL" clId="{88FBDDB7-5772-4F5A-A911-49A390A019E2}" dt="2024-06-30T17:11:09.589" v="234" actId="1038"/>
          <ac:spMkLst>
            <pc:docMk/>
            <pc:sldMk cId="2013930646" sldId="1442"/>
            <ac:spMk id="4" creationId="{5EB96654-56DC-20E4-1510-50C2ED17DAB4}"/>
          </ac:spMkLst>
        </pc:spChg>
        <pc:spChg chg="mod">
          <ac:chgData name="Catarina Tavares" userId="24d9e2df-cc0e-4e8d-92b6-8b1a34daa05c" providerId="ADAL" clId="{88FBDDB7-5772-4F5A-A911-49A390A019E2}" dt="2024-06-30T17:47:12.314" v="376" actId="1076"/>
          <ac:spMkLst>
            <pc:docMk/>
            <pc:sldMk cId="2013930646" sldId="1442"/>
            <ac:spMk id="6" creationId="{05110B98-9409-9BFC-AFAD-B97D35AAD702}"/>
          </ac:spMkLst>
        </pc:spChg>
        <pc:spChg chg="mod">
          <ac:chgData name="Catarina Tavares" userId="24d9e2df-cc0e-4e8d-92b6-8b1a34daa05c" providerId="ADAL" clId="{88FBDDB7-5772-4F5A-A911-49A390A019E2}" dt="2024-06-30T17:50:27.300" v="393" actId="1076"/>
          <ac:spMkLst>
            <pc:docMk/>
            <pc:sldMk cId="2013930646" sldId="1442"/>
            <ac:spMk id="8" creationId="{A160C314-5090-C602-F78B-45101D944D6A}"/>
          </ac:spMkLst>
        </pc:spChg>
        <pc:spChg chg="add mod">
          <ac:chgData name="Catarina Tavares" userId="24d9e2df-cc0e-4e8d-92b6-8b1a34daa05c" providerId="ADAL" clId="{88FBDDB7-5772-4F5A-A911-49A390A019E2}" dt="2024-06-30T17:11:21.969" v="242" actId="1036"/>
          <ac:spMkLst>
            <pc:docMk/>
            <pc:sldMk cId="2013930646" sldId="1442"/>
            <ac:spMk id="9" creationId="{9F2BE627-918F-4A87-5D9C-FD3D546A62EF}"/>
          </ac:spMkLst>
        </pc:spChg>
        <pc:spChg chg="add mod">
          <ac:chgData name="Catarina Tavares" userId="24d9e2df-cc0e-4e8d-92b6-8b1a34daa05c" providerId="ADAL" clId="{88FBDDB7-5772-4F5A-A911-49A390A019E2}" dt="2024-06-30T17:11:25.051" v="248" actId="1036"/>
          <ac:spMkLst>
            <pc:docMk/>
            <pc:sldMk cId="2013930646" sldId="1442"/>
            <ac:spMk id="10" creationId="{E3BFE147-8246-4DB6-558A-2737DF5BECF0}"/>
          </ac:spMkLst>
        </pc:spChg>
        <pc:spChg chg="add mod">
          <ac:chgData name="Catarina Tavares" userId="24d9e2df-cc0e-4e8d-92b6-8b1a34daa05c" providerId="ADAL" clId="{88FBDDB7-5772-4F5A-A911-49A390A019E2}" dt="2024-06-30T17:11:28.212" v="251" actId="1036"/>
          <ac:spMkLst>
            <pc:docMk/>
            <pc:sldMk cId="2013930646" sldId="1442"/>
            <ac:spMk id="11" creationId="{DF6DB199-CCEB-D582-0F70-5D081C27B506}"/>
          </ac:spMkLst>
        </pc:spChg>
        <pc:spChg chg="add mod">
          <ac:chgData name="Catarina Tavares" userId="24d9e2df-cc0e-4e8d-92b6-8b1a34daa05c" providerId="ADAL" clId="{88FBDDB7-5772-4F5A-A911-49A390A019E2}" dt="2024-06-30T17:10:39.857" v="222" actId="1076"/>
          <ac:spMkLst>
            <pc:docMk/>
            <pc:sldMk cId="2013930646" sldId="1442"/>
            <ac:spMk id="12" creationId="{DB766C85-7874-DA52-7F2E-0538512CCAFF}"/>
          </ac:spMkLst>
        </pc:spChg>
        <pc:spChg chg="del">
          <ac:chgData name="Catarina Tavares" userId="24d9e2df-cc0e-4e8d-92b6-8b1a34daa05c" providerId="ADAL" clId="{88FBDDB7-5772-4F5A-A911-49A390A019E2}" dt="2024-06-30T17:06:51.010" v="154" actId="478"/>
          <ac:spMkLst>
            <pc:docMk/>
            <pc:sldMk cId="2013930646" sldId="1442"/>
            <ac:spMk id="24" creationId="{FA3D563E-A9E9-9B07-4123-15D51B6B62D2}"/>
          </ac:spMkLst>
        </pc:spChg>
        <pc:spChg chg="del">
          <ac:chgData name="Catarina Tavares" userId="24d9e2df-cc0e-4e8d-92b6-8b1a34daa05c" providerId="ADAL" clId="{88FBDDB7-5772-4F5A-A911-49A390A019E2}" dt="2024-06-30T17:06:52.149" v="155" actId="478"/>
          <ac:spMkLst>
            <pc:docMk/>
            <pc:sldMk cId="2013930646" sldId="1442"/>
            <ac:spMk id="25" creationId="{05914352-0EB1-A105-AAAE-92793362CF2B}"/>
          </ac:spMkLst>
        </pc:spChg>
        <pc:spChg chg="del">
          <ac:chgData name="Catarina Tavares" userId="24d9e2df-cc0e-4e8d-92b6-8b1a34daa05c" providerId="ADAL" clId="{88FBDDB7-5772-4F5A-A911-49A390A019E2}" dt="2024-06-30T17:06:53.725" v="156" actId="478"/>
          <ac:spMkLst>
            <pc:docMk/>
            <pc:sldMk cId="2013930646" sldId="1442"/>
            <ac:spMk id="26" creationId="{E40917EC-596C-11AC-3BDE-C04DE5444B0D}"/>
          </ac:spMkLst>
        </pc:spChg>
        <pc:picChg chg="add mod">
          <ac:chgData name="Catarina Tavares" userId="24d9e2df-cc0e-4e8d-92b6-8b1a34daa05c" providerId="ADAL" clId="{88FBDDB7-5772-4F5A-A911-49A390A019E2}" dt="2024-06-30T17:42:46.620" v="360"/>
          <ac:picMkLst>
            <pc:docMk/>
            <pc:sldMk cId="2013930646" sldId="1442"/>
            <ac:picMk id="13" creationId="{86E72C55-B553-5D33-6876-53310F273E95}"/>
          </ac:picMkLst>
        </pc:picChg>
        <pc:picChg chg="add mod">
          <ac:chgData name="Catarina Tavares" userId="24d9e2df-cc0e-4e8d-92b6-8b1a34daa05c" providerId="ADAL" clId="{88FBDDB7-5772-4F5A-A911-49A390A019E2}" dt="2024-06-30T17:43:04.445" v="363" actId="1076"/>
          <ac:picMkLst>
            <pc:docMk/>
            <pc:sldMk cId="2013930646" sldId="1442"/>
            <ac:picMk id="18" creationId="{E20F3B95-736B-959A-47A5-3942CC3045E9}"/>
          </ac:picMkLst>
        </pc:picChg>
        <pc:picChg chg="del">
          <ac:chgData name="Catarina Tavares" userId="24d9e2df-cc0e-4e8d-92b6-8b1a34daa05c" providerId="ADAL" clId="{88FBDDB7-5772-4F5A-A911-49A390A019E2}" dt="2024-06-30T17:42:39.987" v="359" actId="478"/>
          <ac:picMkLst>
            <pc:docMk/>
            <pc:sldMk cId="2013930646" sldId="1442"/>
            <ac:picMk id="20" creationId="{1A1BF935-BA34-870F-669C-81F9D55AF057}"/>
          </ac:picMkLst>
        </pc:picChg>
        <pc:picChg chg="del">
          <ac:chgData name="Catarina Tavares" userId="24d9e2df-cc0e-4e8d-92b6-8b1a34daa05c" providerId="ADAL" clId="{88FBDDB7-5772-4F5A-A911-49A390A019E2}" dt="2024-06-30T17:42:58.865" v="361" actId="478"/>
          <ac:picMkLst>
            <pc:docMk/>
            <pc:sldMk cId="2013930646" sldId="1442"/>
            <ac:picMk id="21" creationId="{A02564BF-9397-6A44-550D-D6CEBD0AB020}"/>
          </ac:picMkLst>
        </pc:picChg>
        <pc:picChg chg="del">
          <ac:chgData name="Catarina Tavares" userId="24d9e2df-cc0e-4e8d-92b6-8b1a34daa05c" providerId="ADAL" clId="{88FBDDB7-5772-4F5A-A911-49A390A019E2}" dt="2024-06-30T17:50:01.024" v="382" actId="478"/>
          <ac:picMkLst>
            <pc:docMk/>
            <pc:sldMk cId="2013930646" sldId="1442"/>
            <ac:picMk id="22" creationId="{E0219B0E-A831-B5DA-B342-3E02DEAE6700}"/>
          </ac:picMkLst>
        </pc:picChg>
        <pc:picChg chg="del">
          <ac:chgData name="Catarina Tavares" userId="24d9e2df-cc0e-4e8d-92b6-8b1a34daa05c" providerId="ADAL" clId="{88FBDDB7-5772-4F5A-A911-49A390A019E2}" dt="2024-06-30T17:46:28.277" v="367" actId="478"/>
          <ac:picMkLst>
            <pc:docMk/>
            <pc:sldMk cId="2013930646" sldId="1442"/>
            <ac:picMk id="23" creationId="{33156460-1BEF-E274-9AB5-5D147F02BFC4}"/>
          </ac:picMkLst>
        </pc:picChg>
        <pc:picChg chg="add mod">
          <ac:chgData name="Catarina Tavares" userId="24d9e2df-cc0e-4e8d-92b6-8b1a34daa05c" providerId="ADAL" clId="{88FBDDB7-5772-4F5A-A911-49A390A019E2}" dt="2024-06-30T17:47:19.074" v="377" actId="1076"/>
          <ac:picMkLst>
            <pc:docMk/>
            <pc:sldMk cId="2013930646" sldId="1442"/>
            <ac:picMk id="27" creationId="{A176D51A-4DCA-4DCB-B91E-928953B862FE}"/>
          </ac:picMkLst>
        </pc:picChg>
        <pc:picChg chg="add mod">
          <ac:chgData name="Catarina Tavares" userId="24d9e2df-cc0e-4e8d-92b6-8b1a34daa05c" providerId="ADAL" clId="{88FBDDB7-5772-4F5A-A911-49A390A019E2}" dt="2024-06-30T17:50:48.327" v="407" actId="1076"/>
          <ac:picMkLst>
            <pc:docMk/>
            <pc:sldMk cId="2013930646" sldId="1442"/>
            <ac:picMk id="28" creationId="{515A0E64-ACD5-329E-6637-76F75A96BB24}"/>
          </ac:picMkLst>
        </pc:picChg>
      </pc:sldChg>
      <pc:sldChg chg="modSp add mod">
        <pc:chgData name="Catarina Tavares" userId="24d9e2df-cc0e-4e8d-92b6-8b1a34daa05c" providerId="ADAL" clId="{88FBDDB7-5772-4F5A-A911-49A390A019E2}" dt="2024-07-01T06:16:57.966" v="1305" actId="20577"/>
        <pc:sldMkLst>
          <pc:docMk/>
          <pc:sldMk cId="235718319" sldId="1443"/>
        </pc:sldMkLst>
        <pc:spChg chg="mod">
          <ac:chgData name="Catarina Tavares" userId="24d9e2df-cc0e-4e8d-92b6-8b1a34daa05c" providerId="ADAL" clId="{88FBDDB7-5772-4F5A-A911-49A390A019E2}" dt="2024-07-01T06:16:57.966" v="1305" actId="20577"/>
          <ac:spMkLst>
            <pc:docMk/>
            <pc:sldMk cId="235718319" sldId="1443"/>
            <ac:spMk id="3" creationId="{5BFED678-17F7-6916-355A-4598D12E6175}"/>
          </ac:spMkLst>
        </pc:spChg>
      </pc:sldChg>
      <pc:sldChg chg="add del">
        <pc:chgData name="Catarina Tavares" userId="24d9e2df-cc0e-4e8d-92b6-8b1a34daa05c" providerId="ADAL" clId="{88FBDDB7-5772-4F5A-A911-49A390A019E2}" dt="2024-06-30T17:46:31.120" v="369"/>
        <pc:sldMkLst>
          <pc:docMk/>
          <pc:sldMk cId="336926316" sldId="1444"/>
        </pc:sldMkLst>
      </pc:sldChg>
      <pc:sldChg chg="addSp delSp modSp add mod">
        <pc:chgData name="Catarina Tavares" userId="24d9e2df-cc0e-4e8d-92b6-8b1a34daa05c" providerId="ADAL" clId="{88FBDDB7-5772-4F5A-A911-49A390A019E2}" dt="2024-07-01T06:21:35.242" v="1334" actId="113"/>
        <pc:sldMkLst>
          <pc:docMk/>
          <pc:sldMk cId="3022106210" sldId="1444"/>
        </pc:sldMkLst>
        <pc:spChg chg="mod">
          <ac:chgData name="Catarina Tavares" userId="24d9e2df-cc0e-4e8d-92b6-8b1a34daa05c" providerId="ADAL" clId="{88FBDDB7-5772-4F5A-A911-49A390A019E2}" dt="2024-06-30T22:54:33.953" v="619" actId="1076"/>
          <ac:spMkLst>
            <pc:docMk/>
            <pc:sldMk cId="3022106210" sldId="1444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0:47.851" v="1324" actId="108"/>
          <ac:spMkLst>
            <pc:docMk/>
            <pc:sldMk cId="3022106210" sldId="1444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21:35.242" v="1334" actId="113"/>
          <ac:spMkLst>
            <pc:docMk/>
            <pc:sldMk cId="3022106210" sldId="1444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1:07.448" v="762"/>
          <ac:picMkLst>
            <pc:docMk/>
            <pc:sldMk cId="3022106210" sldId="1444"/>
            <ac:picMk id="10" creationId="{320FFA86-6E6D-29F4-E698-9C8E9BF5C15D}"/>
          </ac:picMkLst>
        </pc:picChg>
        <pc:picChg chg="del">
          <ac:chgData name="Catarina Tavares" userId="24d9e2df-cc0e-4e8d-92b6-8b1a34daa05c" providerId="ADAL" clId="{88FBDDB7-5772-4F5A-A911-49A390A019E2}" dt="2024-06-30T23:21:06.475" v="761" actId="478"/>
          <ac:picMkLst>
            <pc:docMk/>
            <pc:sldMk cId="3022106210" sldId="1444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0:50.201" v="1325" actId="108"/>
        <pc:sldMkLst>
          <pc:docMk/>
          <pc:sldMk cId="2042362650" sldId="1445"/>
        </pc:sldMkLst>
        <pc:spChg chg="mod">
          <ac:chgData name="Catarina Tavares" userId="24d9e2df-cc0e-4e8d-92b6-8b1a34daa05c" providerId="ADAL" clId="{88FBDDB7-5772-4F5A-A911-49A390A019E2}" dt="2024-06-30T22:55:31.627" v="625" actId="1076"/>
          <ac:spMkLst>
            <pc:docMk/>
            <pc:sldMk cId="2042362650" sldId="1445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0:50.201" v="1325" actId="108"/>
          <ac:spMkLst>
            <pc:docMk/>
            <pc:sldMk cId="2042362650" sldId="1445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19:57.329" v="1318" actId="113"/>
          <ac:spMkLst>
            <pc:docMk/>
            <pc:sldMk cId="2042362650" sldId="1445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1:11.447" v="764"/>
          <ac:picMkLst>
            <pc:docMk/>
            <pc:sldMk cId="2042362650" sldId="1445"/>
            <ac:picMk id="10" creationId="{F08011E6-24BE-31A9-1853-BDDEBA3E4F5D}"/>
          </ac:picMkLst>
        </pc:picChg>
        <pc:picChg chg="del">
          <ac:chgData name="Catarina Tavares" userId="24d9e2df-cc0e-4e8d-92b6-8b1a34daa05c" providerId="ADAL" clId="{88FBDDB7-5772-4F5A-A911-49A390A019E2}" dt="2024-06-30T23:21:10.382" v="763" actId="478"/>
          <ac:picMkLst>
            <pc:docMk/>
            <pc:sldMk cId="2042362650" sldId="1445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2:05.226" v="1335" actId="113"/>
        <pc:sldMkLst>
          <pc:docMk/>
          <pc:sldMk cId="4043963730" sldId="1446"/>
        </pc:sldMkLst>
        <pc:spChg chg="mod">
          <ac:chgData name="Catarina Tavares" userId="24d9e2df-cc0e-4e8d-92b6-8b1a34daa05c" providerId="ADAL" clId="{88FBDDB7-5772-4F5A-A911-49A390A019E2}" dt="2024-06-30T22:57:16.232" v="642" actId="1076"/>
          <ac:spMkLst>
            <pc:docMk/>
            <pc:sldMk cId="4043963730" sldId="1446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0:51.952" v="1326" actId="108"/>
          <ac:spMkLst>
            <pc:docMk/>
            <pc:sldMk cId="4043963730" sldId="1446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22:05.226" v="1335" actId="113"/>
          <ac:spMkLst>
            <pc:docMk/>
            <pc:sldMk cId="4043963730" sldId="1446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0:25.384" v="758"/>
          <ac:picMkLst>
            <pc:docMk/>
            <pc:sldMk cId="4043963730" sldId="1446"/>
            <ac:picMk id="10" creationId="{5CBB7548-4E3A-CC68-748E-FFAF7732C789}"/>
          </ac:picMkLst>
        </pc:picChg>
        <pc:picChg chg="del">
          <ac:chgData name="Catarina Tavares" userId="24d9e2df-cc0e-4e8d-92b6-8b1a34daa05c" providerId="ADAL" clId="{88FBDDB7-5772-4F5A-A911-49A390A019E2}" dt="2024-06-30T23:20:24.384" v="757" actId="478"/>
          <ac:picMkLst>
            <pc:docMk/>
            <pc:sldMk cId="4043963730" sldId="1446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2:42.427" v="1336" actId="113"/>
        <pc:sldMkLst>
          <pc:docMk/>
          <pc:sldMk cId="1718883755" sldId="1447"/>
        </pc:sldMkLst>
        <pc:spChg chg="mod">
          <ac:chgData name="Catarina Tavares" userId="24d9e2df-cc0e-4e8d-92b6-8b1a34daa05c" providerId="ADAL" clId="{88FBDDB7-5772-4F5A-A911-49A390A019E2}" dt="2024-06-30T22:57:49.145" v="644" actId="1076"/>
          <ac:spMkLst>
            <pc:docMk/>
            <pc:sldMk cId="1718883755" sldId="1447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0:57.352" v="1328" actId="108"/>
          <ac:spMkLst>
            <pc:docMk/>
            <pc:sldMk cId="1718883755" sldId="1447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22:42.427" v="1336" actId="113"/>
          <ac:spMkLst>
            <pc:docMk/>
            <pc:sldMk cId="1718883755" sldId="1447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0:21.806" v="756"/>
          <ac:picMkLst>
            <pc:docMk/>
            <pc:sldMk cId="1718883755" sldId="1447"/>
            <ac:picMk id="10" creationId="{8C2A565E-7E99-2DED-6F8C-24E407C5DD4C}"/>
          </ac:picMkLst>
        </pc:picChg>
        <pc:picChg chg="del">
          <ac:chgData name="Catarina Tavares" userId="24d9e2df-cc0e-4e8d-92b6-8b1a34daa05c" providerId="ADAL" clId="{88FBDDB7-5772-4F5A-A911-49A390A019E2}" dt="2024-06-30T23:20:20.474" v="755" actId="478"/>
          <ac:picMkLst>
            <pc:docMk/>
            <pc:sldMk cId="1718883755" sldId="1447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3:10.492" v="1337" actId="113"/>
        <pc:sldMkLst>
          <pc:docMk/>
          <pc:sldMk cId="1145255582" sldId="1448"/>
        </pc:sldMkLst>
        <pc:spChg chg="mod">
          <ac:chgData name="Catarina Tavares" userId="24d9e2df-cc0e-4e8d-92b6-8b1a34daa05c" providerId="ADAL" clId="{88FBDDB7-5772-4F5A-A911-49A390A019E2}" dt="2024-06-30T23:01:04.157" v="657" actId="1076"/>
          <ac:spMkLst>
            <pc:docMk/>
            <pc:sldMk cId="1145255582" sldId="1448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1:02.314" v="1329" actId="108"/>
          <ac:spMkLst>
            <pc:docMk/>
            <pc:sldMk cId="1145255582" sldId="1448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23:10.492" v="1337" actId="113"/>
          <ac:spMkLst>
            <pc:docMk/>
            <pc:sldMk cId="1145255582" sldId="1448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0:14.846" v="754"/>
          <ac:picMkLst>
            <pc:docMk/>
            <pc:sldMk cId="1145255582" sldId="1448"/>
            <ac:picMk id="10" creationId="{B98DA62A-9BC9-4D6A-8744-109D110E7CD9}"/>
          </ac:picMkLst>
        </pc:picChg>
        <pc:picChg chg="del">
          <ac:chgData name="Catarina Tavares" userId="24d9e2df-cc0e-4e8d-92b6-8b1a34daa05c" providerId="ADAL" clId="{88FBDDB7-5772-4F5A-A911-49A390A019E2}" dt="2024-06-30T23:20:13.802" v="753" actId="478"/>
          <ac:picMkLst>
            <pc:docMk/>
            <pc:sldMk cId="1145255582" sldId="1448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3:37.581" v="1338" actId="113"/>
        <pc:sldMkLst>
          <pc:docMk/>
          <pc:sldMk cId="19663658" sldId="1449"/>
        </pc:sldMkLst>
        <pc:spChg chg="mod">
          <ac:chgData name="Catarina Tavares" userId="24d9e2df-cc0e-4e8d-92b6-8b1a34daa05c" providerId="ADAL" clId="{88FBDDB7-5772-4F5A-A911-49A390A019E2}" dt="2024-06-30T23:01:10.181" v="658" actId="1076"/>
          <ac:spMkLst>
            <pc:docMk/>
            <pc:sldMk cId="19663658" sldId="1449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1:06.048" v="1330" actId="108"/>
          <ac:spMkLst>
            <pc:docMk/>
            <pc:sldMk cId="19663658" sldId="1449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23:37.581" v="1338" actId="113"/>
          <ac:spMkLst>
            <pc:docMk/>
            <pc:sldMk cId="19663658" sldId="1449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0:10.848" v="752"/>
          <ac:picMkLst>
            <pc:docMk/>
            <pc:sldMk cId="19663658" sldId="1449"/>
            <ac:picMk id="10" creationId="{C8903BF2-CAE2-0313-3FA3-812635295576}"/>
          </ac:picMkLst>
        </pc:picChg>
        <pc:picChg chg="del">
          <ac:chgData name="Catarina Tavares" userId="24d9e2df-cc0e-4e8d-92b6-8b1a34daa05c" providerId="ADAL" clId="{88FBDDB7-5772-4F5A-A911-49A390A019E2}" dt="2024-06-30T23:20:09.876" v="751" actId="478"/>
          <ac:picMkLst>
            <pc:docMk/>
            <pc:sldMk cId="19663658" sldId="1449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1:09.130" v="1331" actId="108"/>
        <pc:sldMkLst>
          <pc:docMk/>
          <pc:sldMk cId="2199625531" sldId="1450"/>
        </pc:sldMkLst>
        <pc:spChg chg="mod">
          <ac:chgData name="Catarina Tavares" userId="24d9e2df-cc0e-4e8d-92b6-8b1a34daa05c" providerId="ADAL" clId="{88FBDDB7-5772-4F5A-A911-49A390A019E2}" dt="2024-06-30T23:02:00.796" v="664" actId="1076"/>
          <ac:spMkLst>
            <pc:docMk/>
            <pc:sldMk cId="2199625531" sldId="1450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1:09.130" v="1331" actId="108"/>
          <ac:spMkLst>
            <pc:docMk/>
            <pc:sldMk cId="2199625531" sldId="1450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6-30T23:01:51.029" v="663" actId="108"/>
          <ac:spMkLst>
            <pc:docMk/>
            <pc:sldMk cId="2199625531" sldId="1450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0:02.858" v="750"/>
          <ac:picMkLst>
            <pc:docMk/>
            <pc:sldMk cId="2199625531" sldId="1450"/>
            <ac:picMk id="10" creationId="{6481F264-3ABE-A036-E454-D77B6F727892}"/>
          </ac:picMkLst>
        </pc:picChg>
        <pc:picChg chg="del">
          <ac:chgData name="Catarina Tavares" userId="24d9e2df-cc0e-4e8d-92b6-8b1a34daa05c" providerId="ADAL" clId="{88FBDDB7-5772-4F5A-A911-49A390A019E2}" dt="2024-06-30T23:20:01.726" v="749" actId="478"/>
          <ac:picMkLst>
            <pc:docMk/>
            <pc:sldMk cId="2199625531" sldId="1450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1:12.184" v="1332" actId="108"/>
        <pc:sldMkLst>
          <pc:docMk/>
          <pc:sldMk cId="1018285485" sldId="1451"/>
        </pc:sldMkLst>
        <pc:spChg chg="mod">
          <ac:chgData name="Catarina Tavares" userId="24d9e2df-cc0e-4e8d-92b6-8b1a34daa05c" providerId="ADAL" clId="{88FBDDB7-5772-4F5A-A911-49A390A019E2}" dt="2024-06-30T23:02:11.548" v="667" actId="1036"/>
          <ac:spMkLst>
            <pc:docMk/>
            <pc:sldMk cId="1018285485" sldId="1451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1:12.184" v="1332" actId="108"/>
          <ac:spMkLst>
            <pc:docMk/>
            <pc:sldMk cId="1018285485" sldId="1451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6-30T23:02:46.266" v="670" actId="108"/>
          <ac:spMkLst>
            <pc:docMk/>
            <pc:sldMk cId="1018285485" sldId="1451"/>
            <ac:spMk id="23" creationId="{F9C5ADE4-9685-F081-99F7-9EC66522B419}"/>
          </ac:spMkLst>
        </pc:spChg>
        <pc:picChg chg="add del mod">
          <ac:chgData name="Catarina Tavares" userId="24d9e2df-cc0e-4e8d-92b6-8b1a34daa05c" providerId="ADAL" clId="{88FBDDB7-5772-4F5A-A911-49A390A019E2}" dt="2024-06-30T23:19:55.928" v="747" actId="478"/>
          <ac:picMkLst>
            <pc:docMk/>
            <pc:sldMk cId="1018285485" sldId="1451"/>
            <ac:picMk id="10" creationId="{3A6EE141-65C6-8457-A72B-2ED50C73E161}"/>
          </ac:picMkLst>
        </pc:picChg>
        <pc:picChg chg="add mod">
          <ac:chgData name="Catarina Tavares" userId="24d9e2df-cc0e-4e8d-92b6-8b1a34daa05c" providerId="ADAL" clId="{88FBDDB7-5772-4F5A-A911-49A390A019E2}" dt="2024-06-30T23:19:56.956" v="748"/>
          <ac:picMkLst>
            <pc:docMk/>
            <pc:sldMk cId="1018285485" sldId="1451"/>
            <ac:picMk id="12" creationId="{E5F74A14-9B10-8148-028C-872FDFE305F8}"/>
          </ac:picMkLst>
        </pc:picChg>
        <pc:picChg chg="del">
          <ac:chgData name="Catarina Tavares" userId="24d9e2df-cc0e-4e8d-92b6-8b1a34daa05c" providerId="ADAL" clId="{88FBDDB7-5772-4F5A-A911-49A390A019E2}" dt="2024-06-30T23:19:29.579" v="736" actId="478"/>
          <ac:picMkLst>
            <pc:docMk/>
            <pc:sldMk cId="1018285485" sldId="1451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1:15.117" v="1333" actId="108"/>
        <pc:sldMkLst>
          <pc:docMk/>
          <pc:sldMk cId="3987773368" sldId="1452"/>
        </pc:sldMkLst>
        <pc:spChg chg="mod">
          <ac:chgData name="Catarina Tavares" userId="24d9e2df-cc0e-4e8d-92b6-8b1a34daa05c" providerId="ADAL" clId="{88FBDDB7-5772-4F5A-A911-49A390A019E2}" dt="2024-06-30T23:02:59.883" v="672" actId="1076"/>
          <ac:spMkLst>
            <pc:docMk/>
            <pc:sldMk cId="3987773368" sldId="1452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1:15.117" v="1333" actId="108"/>
          <ac:spMkLst>
            <pc:docMk/>
            <pc:sldMk cId="3987773368" sldId="1452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6-30T23:03:30.086" v="675" actId="108"/>
          <ac:spMkLst>
            <pc:docMk/>
            <pc:sldMk cId="3987773368" sldId="1452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19:50.376" v="746" actId="1038"/>
          <ac:picMkLst>
            <pc:docMk/>
            <pc:sldMk cId="3987773368" sldId="1452"/>
            <ac:picMk id="10" creationId="{994425C4-28DA-FFB0-3FBB-7632D8ADC3B5}"/>
          </ac:picMkLst>
        </pc:picChg>
        <pc:picChg chg="del">
          <ac:chgData name="Catarina Tavares" userId="24d9e2df-cc0e-4e8d-92b6-8b1a34daa05c" providerId="ADAL" clId="{88FBDDB7-5772-4F5A-A911-49A390A019E2}" dt="2024-06-30T23:19:13.649" v="733" actId="478"/>
          <ac:picMkLst>
            <pc:docMk/>
            <pc:sldMk cId="3987773368" sldId="1452"/>
            <ac:picMk id="41" creationId="{159BC3DE-8B55-89DD-CFAE-D430D0D63443}"/>
          </ac:picMkLst>
        </pc:picChg>
      </pc:sldChg>
      <pc:sldChg chg="modSp add mod ord">
        <pc:chgData name="Catarina Tavares" userId="24d9e2df-cc0e-4e8d-92b6-8b1a34daa05c" providerId="ADAL" clId="{88FBDDB7-5772-4F5A-A911-49A390A019E2}" dt="2024-07-01T14:07:50.629" v="1339" actId="1076"/>
        <pc:sldMkLst>
          <pc:docMk/>
          <pc:sldMk cId="3889352996" sldId="1453"/>
        </pc:sldMkLst>
        <pc:spChg chg="mod">
          <ac:chgData name="Catarina Tavares" userId="24d9e2df-cc0e-4e8d-92b6-8b1a34daa05c" providerId="ADAL" clId="{88FBDDB7-5772-4F5A-A911-49A390A019E2}" dt="2024-07-01T14:07:50.629" v="1339" actId="1076"/>
          <ac:spMkLst>
            <pc:docMk/>
            <pc:sldMk cId="3889352996" sldId="1453"/>
            <ac:spMk id="3" creationId="{5BFED678-17F7-6916-355A-4598D12E6175}"/>
          </ac:spMkLst>
        </pc:spChg>
      </pc:sldChg>
      <pc:sldChg chg="addSp delSp modSp add mod">
        <pc:chgData name="Catarina Tavares" userId="24d9e2df-cc0e-4e8d-92b6-8b1a34daa05c" providerId="ADAL" clId="{88FBDDB7-5772-4F5A-A911-49A390A019E2}" dt="2024-07-01T06:14:40.188" v="1288" actId="1076"/>
        <pc:sldMkLst>
          <pc:docMk/>
          <pc:sldMk cId="162040973" sldId="1454"/>
        </pc:sldMkLst>
        <pc:spChg chg="mod ord">
          <ac:chgData name="Catarina Tavares" userId="24d9e2df-cc0e-4e8d-92b6-8b1a34daa05c" providerId="ADAL" clId="{88FBDDB7-5772-4F5A-A911-49A390A019E2}" dt="2024-07-01T06:09:02.361" v="1218" actId="1076"/>
          <ac:spMkLst>
            <pc:docMk/>
            <pc:sldMk cId="162040973" sldId="1454"/>
            <ac:spMk id="3" creationId="{5BFED678-17F7-6916-355A-4598D12E6175}"/>
          </ac:spMkLst>
        </pc:spChg>
        <pc:spChg chg="add del mod">
          <ac:chgData name="Catarina Tavares" userId="24d9e2df-cc0e-4e8d-92b6-8b1a34daa05c" providerId="ADAL" clId="{88FBDDB7-5772-4F5A-A911-49A390A019E2}" dt="2024-07-01T01:11:34.710" v="1086" actId="478"/>
          <ac:spMkLst>
            <pc:docMk/>
            <pc:sldMk cId="162040973" sldId="1454"/>
            <ac:spMk id="5" creationId="{0AC336D3-5152-5DDA-1826-63E06E7B4A8C}"/>
          </ac:spMkLst>
        </pc:spChg>
        <pc:spChg chg="add del mod">
          <ac:chgData name="Catarina Tavares" userId="24d9e2df-cc0e-4e8d-92b6-8b1a34daa05c" providerId="ADAL" clId="{88FBDDB7-5772-4F5A-A911-49A390A019E2}" dt="2024-07-01T05:57:32.405" v="1157" actId="21"/>
          <ac:spMkLst>
            <pc:docMk/>
            <pc:sldMk cId="162040973" sldId="1454"/>
            <ac:spMk id="15" creationId="{D6A1B9BD-8683-4548-BEBC-5C637756FCA1}"/>
          </ac:spMkLst>
        </pc:spChg>
        <pc:spChg chg="add mod">
          <ac:chgData name="Catarina Tavares" userId="24d9e2df-cc0e-4e8d-92b6-8b1a34daa05c" providerId="ADAL" clId="{88FBDDB7-5772-4F5A-A911-49A390A019E2}" dt="2024-07-01T06:14:32.193" v="1286" actId="1076"/>
          <ac:spMkLst>
            <pc:docMk/>
            <pc:sldMk cId="162040973" sldId="1454"/>
            <ac:spMk id="17" creationId="{FB0BEB7E-014C-CF41-7E77-E4BC3CD2F496}"/>
          </ac:spMkLst>
        </pc:spChg>
        <pc:spChg chg="add del mod">
          <ac:chgData name="Catarina Tavares" userId="24d9e2df-cc0e-4e8d-92b6-8b1a34daa05c" providerId="ADAL" clId="{88FBDDB7-5772-4F5A-A911-49A390A019E2}" dt="2024-07-01T06:14:36.897" v="1287" actId="1076"/>
          <ac:spMkLst>
            <pc:docMk/>
            <pc:sldMk cId="162040973" sldId="1454"/>
            <ac:spMk id="19" creationId="{8037E571-90B2-535A-EEF5-D7C2FC388854}"/>
          </ac:spMkLst>
        </pc:spChg>
        <pc:spChg chg="add mod">
          <ac:chgData name="Catarina Tavares" userId="24d9e2df-cc0e-4e8d-92b6-8b1a34daa05c" providerId="ADAL" clId="{88FBDDB7-5772-4F5A-A911-49A390A019E2}" dt="2024-07-01T06:14:15.280" v="1282" actId="20577"/>
          <ac:spMkLst>
            <pc:docMk/>
            <pc:sldMk cId="162040973" sldId="1454"/>
            <ac:spMk id="21" creationId="{76A36E30-3422-ED7C-4B6C-4BBBAEB4A120}"/>
          </ac:spMkLst>
        </pc:spChg>
        <pc:picChg chg="del">
          <ac:chgData name="Catarina Tavares" userId="24d9e2df-cc0e-4e8d-92b6-8b1a34daa05c" providerId="ADAL" clId="{88FBDDB7-5772-4F5A-A911-49A390A019E2}" dt="2024-07-01T01:11:34.710" v="1086" actId="478"/>
          <ac:picMkLst>
            <pc:docMk/>
            <pc:sldMk cId="162040973" sldId="1454"/>
            <ac:picMk id="2" creationId="{6B0C0467-8E0C-09AC-EB1C-C06ED0BB6B8E}"/>
          </ac:picMkLst>
        </pc:picChg>
        <pc:picChg chg="add mod">
          <ac:chgData name="Catarina Tavares" userId="24d9e2df-cc0e-4e8d-92b6-8b1a34daa05c" providerId="ADAL" clId="{88FBDDB7-5772-4F5A-A911-49A390A019E2}" dt="2024-07-01T06:08:37.161" v="1216" actId="14100"/>
          <ac:picMkLst>
            <pc:docMk/>
            <pc:sldMk cId="162040973" sldId="1454"/>
            <ac:picMk id="8" creationId="{91F5ED1D-4A6E-41FB-81F6-72442CC20563}"/>
          </ac:picMkLst>
        </pc:picChg>
        <pc:picChg chg="add del">
          <ac:chgData name="Catarina Tavares" userId="24d9e2df-cc0e-4e8d-92b6-8b1a34daa05c" providerId="ADAL" clId="{88FBDDB7-5772-4F5A-A911-49A390A019E2}" dt="2024-07-01T01:11:31.406" v="1085" actId="478"/>
          <ac:picMkLst>
            <pc:docMk/>
            <pc:sldMk cId="162040973" sldId="1454"/>
            <ac:picMk id="9" creationId="{C555C941-BC70-C654-DED4-847CD8804FC4}"/>
          </ac:picMkLst>
        </pc:picChg>
        <pc:picChg chg="add mod">
          <ac:chgData name="Catarina Tavares" userId="24d9e2df-cc0e-4e8d-92b6-8b1a34daa05c" providerId="ADAL" clId="{88FBDDB7-5772-4F5A-A911-49A390A019E2}" dt="2024-07-01T01:11:40.768" v="1088"/>
          <ac:picMkLst>
            <pc:docMk/>
            <pc:sldMk cId="162040973" sldId="1454"/>
            <ac:picMk id="10" creationId="{D5558E5B-3CEC-90F4-5DE1-B47888F521E1}"/>
          </ac:picMkLst>
        </pc:picChg>
        <pc:picChg chg="add del">
          <ac:chgData name="Catarina Tavares" userId="24d9e2df-cc0e-4e8d-92b6-8b1a34daa05c" providerId="ADAL" clId="{88FBDDB7-5772-4F5A-A911-49A390A019E2}" dt="2024-07-01T05:55:27.921" v="1140" actId="22"/>
          <ac:picMkLst>
            <pc:docMk/>
            <pc:sldMk cId="162040973" sldId="1454"/>
            <ac:picMk id="12" creationId="{A1A7C52B-AD4F-442C-FCD0-1A00C63E981B}"/>
          </ac:picMkLst>
        </pc:picChg>
        <pc:picChg chg="add del mod">
          <ac:chgData name="Catarina Tavares" userId="24d9e2df-cc0e-4e8d-92b6-8b1a34daa05c" providerId="ADAL" clId="{88FBDDB7-5772-4F5A-A911-49A390A019E2}" dt="2024-07-01T05:56:09.324" v="1147" actId="478"/>
          <ac:picMkLst>
            <pc:docMk/>
            <pc:sldMk cId="162040973" sldId="1454"/>
            <ac:picMk id="14" creationId="{61D3FDAB-A4E5-CDF5-74A4-0D0B85780EEA}"/>
          </ac:picMkLst>
        </pc:picChg>
        <pc:cxnChg chg="add del mod">
          <ac:chgData name="Catarina Tavares" userId="24d9e2df-cc0e-4e8d-92b6-8b1a34daa05c" providerId="ADAL" clId="{88FBDDB7-5772-4F5A-A911-49A390A019E2}" dt="2024-07-01T01:11:34.710" v="1086" actId="478"/>
          <ac:cxnSpMkLst>
            <pc:docMk/>
            <pc:sldMk cId="162040973" sldId="1454"/>
            <ac:cxnSpMk id="6" creationId="{71992F80-5571-4B5E-A5B1-17AF55ECB109}"/>
          </ac:cxnSpMkLst>
        </pc:cxnChg>
        <pc:cxnChg chg="add mod">
          <ac:chgData name="Catarina Tavares" userId="24d9e2df-cc0e-4e8d-92b6-8b1a34daa05c" providerId="ADAL" clId="{88FBDDB7-5772-4F5A-A911-49A390A019E2}" dt="2024-07-01T06:13:16.344" v="1265" actId="1582"/>
          <ac:cxnSpMkLst>
            <pc:docMk/>
            <pc:sldMk cId="162040973" sldId="1454"/>
            <ac:cxnSpMk id="22" creationId="{09FE8C8D-2B38-91C4-02B1-89ABC8AB59F9}"/>
          </ac:cxnSpMkLst>
        </pc:cxnChg>
        <pc:cxnChg chg="add mod">
          <ac:chgData name="Catarina Tavares" userId="24d9e2df-cc0e-4e8d-92b6-8b1a34daa05c" providerId="ADAL" clId="{88FBDDB7-5772-4F5A-A911-49A390A019E2}" dt="2024-07-01T06:14:40.188" v="1288" actId="1076"/>
          <ac:cxnSpMkLst>
            <pc:docMk/>
            <pc:sldMk cId="162040973" sldId="1454"/>
            <ac:cxnSpMk id="24" creationId="{D3AB6E72-FE2F-A262-2EEB-542AFCA92F63}"/>
          </ac:cxnSpMkLst>
        </pc:cxnChg>
        <pc:cxnChg chg="add mod">
          <ac:chgData name="Catarina Tavares" userId="24d9e2df-cc0e-4e8d-92b6-8b1a34daa05c" providerId="ADAL" clId="{88FBDDB7-5772-4F5A-A911-49A390A019E2}" dt="2024-07-01T06:14:09.583" v="1281" actId="1076"/>
          <ac:cxnSpMkLst>
            <pc:docMk/>
            <pc:sldMk cId="162040973" sldId="1454"/>
            <ac:cxnSpMk id="25" creationId="{A4D6A4FD-0C52-DD25-2088-ABF0DF0C9681}"/>
          </ac:cxnSpMkLst>
        </pc:cxnChg>
      </pc:sldChg>
      <pc:sldChg chg="add del">
        <pc:chgData name="Catarina Tavares" userId="24d9e2df-cc0e-4e8d-92b6-8b1a34daa05c" providerId="ADAL" clId="{88FBDDB7-5772-4F5A-A911-49A390A019E2}" dt="2024-06-30T23:48:30.594" v="995"/>
        <pc:sldMkLst>
          <pc:docMk/>
          <pc:sldMk cId="2173814968" sldId="1454"/>
        </pc:sldMkLst>
      </pc:sldChg>
      <pc:sldChg chg="addSp delSp modSp add mod">
        <pc:chgData name="Catarina Tavares" userId="24d9e2df-cc0e-4e8d-92b6-8b1a34daa05c" providerId="ADAL" clId="{88FBDDB7-5772-4F5A-A911-49A390A019E2}" dt="2024-07-01T05:57:50.903" v="1163" actId="1076"/>
        <pc:sldMkLst>
          <pc:docMk/>
          <pc:sldMk cId="3006977888" sldId="1455"/>
        </pc:sldMkLst>
        <pc:spChg chg="del mod">
          <ac:chgData name="Catarina Tavares" userId="24d9e2df-cc0e-4e8d-92b6-8b1a34daa05c" providerId="ADAL" clId="{88FBDDB7-5772-4F5A-A911-49A390A019E2}" dt="2024-07-01T01:10:10.016" v="1075" actId="478"/>
          <ac:spMkLst>
            <pc:docMk/>
            <pc:sldMk cId="3006977888" sldId="1455"/>
            <ac:spMk id="3" creationId="{5BFED678-17F7-6916-355A-4598D12E6175}"/>
          </ac:spMkLst>
        </pc:spChg>
        <pc:spChg chg="del mod">
          <ac:chgData name="Catarina Tavares" userId="24d9e2df-cc0e-4e8d-92b6-8b1a34daa05c" providerId="ADAL" clId="{88FBDDB7-5772-4F5A-A911-49A390A019E2}" dt="2024-07-01T01:10:10.016" v="1075" actId="478"/>
          <ac:spMkLst>
            <pc:docMk/>
            <pc:sldMk cId="3006977888" sldId="1455"/>
            <ac:spMk id="5" creationId="{0AC336D3-5152-5DDA-1826-63E06E7B4A8C}"/>
          </ac:spMkLst>
        </pc:spChg>
        <pc:spChg chg="add mod">
          <ac:chgData name="Catarina Tavares" userId="24d9e2df-cc0e-4e8d-92b6-8b1a34daa05c" providerId="ADAL" clId="{88FBDDB7-5772-4F5A-A911-49A390A019E2}" dt="2024-07-01T05:57:45.344" v="1160" actId="1076"/>
          <ac:spMkLst>
            <pc:docMk/>
            <pc:sldMk cId="3006977888" sldId="1455"/>
            <ac:spMk id="14" creationId="{EDCE9D5C-A900-69E6-0BE7-8A889F6811B5}"/>
          </ac:spMkLst>
        </pc:spChg>
        <pc:spChg chg="add mod">
          <ac:chgData name="Catarina Tavares" userId="24d9e2df-cc0e-4e8d-92b6-8b1a34daa05c" providerId="ADAL" clId="{88FBDDB7-5772-4F5A-A911-49A390A019E2}" dt="2024-07-01T05:57:50.903" v="1163" actId="1076"/>
          <ac:spMkLst>
            <pc:docMk/>
            <pc:sldMk cId="3006977888" sldId="1455"/>
            <ac:spMk id="15" creationId="{D6A1B9BD-8683-4548-BEBC-5C637756FCA1}"/>
          </ac:spMkLst>
        </pc:spChg>
        <pc:picChg chg="del">
          <ac:chgData name="Catarina Tavares" userId="24d9e2df-cc0e-4e8d-92b6-8b1a34daa05c" providerId="ADAL" clId="{88FBDDB7-5772-4F5A-A911-49A390A019E2}" dt="2024-07-01T01:10:10.016" v="1075" actId="478"/>
          <ac:picMkLst>
            <pc:docMk/>
            <pc:sldMk cId="3006977888" sldId="1455"/>
            <ac:picMk id="2" creationId="{6B0C0467-8E0C-09AC-EB1C-C06ED0BB6B8E}"/>
          </ac:picMkLst>
        </pc:picChg>
        <pc:picChg chg="add del">
          <ac:chgData name="Catarina Tavares" userId="24d9e2df-cc0e-4e8d-92b6-8b1a34daa05c" providerId="ADAL" clId="{88FBDDB7-5772-4F5A-A911-49A390A019E2}" dt="2024-07-01T01:10:44.786" v="1077" actId="478"/>
          <ac:picMkLst>
            <pc:docMk/>
            <pc:sldMk cId="3006977888" sldId="1455"/>
            <ac:picMk id="7" creationId="{DC949B8D-E2CF-5BA5-B485-7EDCA0DDE0E7}"/>
          </ac:picMkLst>
        </pc:picChg>
        <pc:picChg chg="del">
          <ac:chgData name="Catarina Tavares" userId="24d9e2df-cc0e-4e8d-92b6-8b1a34daa05c" providerId="ADAL" clId="{88FBDDB7-5772-4F5A-A911-49A390A019E2}" dt="2024-07-01T01:10:07.948" v="1074" actId="478"/>
          <ac:picMkLst>
            <pc:docMk/>
            <pc:sldMk cId="3006977888" sldId="1455"/>
            <ac:picMk id="9" creationId="{C555C941-BC70-C654-DED4-847CD8804FC4}"/>
          </ac:picMkLst>
        </pc:picChg>
        <pc:picChg chg="add mod">
          <ac:chgData name="Catarina Tavares" userId="24d9e2df-cc0e-4e8d-92b6-8b1a34daa05c" providerId="ADAL" clId="{88FBDDB7-5772-4F5A-A911-49A390A019E2}" dt="2024-07-01T05:57:47.808" v="1162" actId="1076"/>
          <ac:picMkLst>
            <pc:docMk/>
            <pc:sldMk cId="3006977888" sldId="1455"/>
            <ac:picMk id="10" creationId="{699C5DAB-2FC4-F30F-9D08-C385657008B9}"/>
          </ac:picMkLst>
        </pc:picChg>
        <pc:picChg chg="add del">
          <ac:chgData name="Catarina Tavares" userId="24d9e2df-cc0e-4e8d-92b6-8b1a34daa05c" providerId="ADAL" clId="{88FBDDB7-5772-4F5A-A911-49A390A019E2}" dt="2024-07-01T01:10:54.806" v="1080" actId="478"/>
          <ac:picMkLst>
            <pc:docMk/>
            <pc:sldMk cId="3006977888" sldId="1455"/>
            <ac:picMk id="12" creationId="{197A4657-F5B6-6B45-AAD0-D7D5A69B378C}"/>
          </ac:picMkLst>
        </pc:picChg>
        <pc:picChg chg="add mod">
          <ac:chgData name="Catarina Tavares" userId="24d9e2df-cc0e-4e8d-92b6-8b1a34daa05c" providerId="ADAL" clId="{88FBDDB7-5772-4F5A-A911-49A390A019E2}" dt="2024-07-01T01:11:42.248" v="1089"/>
          <ac:picMkLst>
            <pc:docMk/>
            <pc:sldMk cId="3006977888" sldId="1455"/>
            <ac:picMk id="13" creationId="{C23DD9EB-A307-652E-BC2E-4409147FE72B}"/>
          </ac:picMkLst>
        </pc:picChg>
        <pc:cxnChg chg="del">
          <ac:chgData name="Catarina Tavares" userId="24d9e2df-cc0e-4e8d-92b6-8b1a34daa05c" providerId="ADAL" clId="{88FBDDB7-5772-4F5A-A911-49A390A019E2}" dt="2024-07-01T01:10:10.016" v="1075" actId="478"/>
          <ac:cxnSpMkLst>
            <pc:docMk/>
            <pc:sldMk cId="3006977888" sldId="1455"/>
            <ac:cxnSpMk id="6" creationId="{71992F80-5571-4B5E-A5B1-17AF55ECB109}"/>
          </ac:cxnSpMkLst>
        </pc:cxnChg>
      </pc:sldChg>
      <pc:sldChg chg="addSp delSp modSp add mod">
        <pc:chgData name="Catarina Tavares" userId="24d9e2df-cc0e-4e8d-92b6-8b1a34daa05c" providerId="ADAL" clId="{88FBDDB7-5772-4F5A-A911-49A390A019E2}" dt="2024-07-01T05:52:55.299" v="1131" actId="404"/>
        <pc:sldMkLst>
          <pc:docMk/>
          <pc:sldMk cId="4076559078" sldId="1456"/>
        </pc:sldMkLst>
        <pc:spChg chg="add mod">
          <ac:chgData name="Catarina Tavares" userId="24d9e2df-cc0e-4e8d-92b6-8b1a34daa05c" providerId="ADAL" clId="{88FBDDB7-5772-4F5A-A911-49A390A019E2}" dt="2024-07-01T05:52:55.299" v="1131" actId="404"/>
          <ac:spMkLst>
            <pc:docMk/>
            <pc:sldMk cId="4076559078" sldId="1456"/>
            <ac:spMk id="3" creationId="{10E165F4-0FD1-AC1D-B07B-8CC4E66319DF}"/>
          </ac:spMkLst>
        </pc:spChg>
        <pc:spChg chg="mod">
          <ac:chgData name="Catarina Tavares" userId="24d9e2df-cc0e-4e8d-92b6-8b1a34daa05c" providerId="ADAL" clId="{88FBDDB7-5772-4F5A-A911-49A390A019E2}" dt="2024-07-01T01:13:07.161" v="1121" actId="20577"/>
          <ac:spMkLst>
            <pc:docMk/>
            <pc:sldMk cId="4076559078" sldId="1456"/>
            <ac:spMk id="14" creationId="{EDCE9D5C-A900-69E6-0BE7-8A889F6811B5}"/>
          </ac:spMkLst>
        </pc:spChg>
        <pc:picChg chg="add mod">
          <ac:chgData name="Catarina Tavares" userId="24d9e2df-cc0e-4e8d-92b6-8b1a34daa05c" providerId="ADAL" clId="{88FBDDB7-5772-4F5A-A911-49A390A019E2}" dt="2024-07-01T01:14:50.609" v="1126"/>
          <ac:picMkLst>
            <pc:docMk/>
            <pc:sldMk cId="4076559078" sldId="1456"/>
            <ac:picMk id="2" creationId="{4AC5DCDA-5961-0698-3079-8FB3AF7666D4}"/>
          </ac:picMkLst>
        </pc:picChg>
        <pc:picChg chg="del">
          <ac:chgData name="Catarina Tavares" userId="24d9e2df-cc0e-4e8d-92b6-8b1a34daa05c" providerId="ADAL" clId="{88FBDDB7-5772-4F5A-A911-49A390A019E2}" dt="2024-07-01T01:14:29.766" v="1123" actId="478"/>
          <ac:picMkLst>
            <pc:docMk/>
            <pc:sldMk cId="4076559078" sldId="1456"/>
            <ac:picMk id="10" creationId="{699C5DAB-2FC4-F30F-9D08-C385657008B9}"/>
          </ac:picMkLst>
        </pc:picChg>
      </pc:sldChg>
      <pc:sldChg chg="delSp add del mod">
        <pc:chgData name="Catarina Tavares" userId="24d9e2df-cc0e-4e8d-92b6-8b1a34daa05c" providerId="ADAL" clId="{88FBDDB7-5772-4F5A-A911-49A390A019E2}" dt="2024-07-01T05:54:24.871" v="1133" actId="47"/>
        <pc:sldMkLst>
          <pc:docMk/>
          <pc:sldMk cId="3695459207" sldId="1457"/>
        </pc:sldMkLst>
        <pc:picChg chg="del">
          <ac:chgData name="Catarina Tavares" userId="24d9e2df-cc0e-4e8d-92b6-8b1a34daa05c" providerId="ADAL" clId="{88FBDDB7-5772-4F5A-A911-49A390A019E2}" dt="2024-07-01T01:14:34.236" v="1125" actId="478"/>
          <ac:picMkLst>
            <pc:docMk/>
            <pc:sldMk cId="3695459207" sldId="1457"/>
            <ac:picMk id="10" creationId="{699C5DAB-2FC4-F30F-9D08-C385657008B9}"/>
          </ac:picMkLst>
        </pc:picChg>
      </pc:sldChg>
      <pc:sldChg chg="add del">
        <pc:chgData name="Catarina Tavares" userId="24d9e2df-cc0e-4e8d-92b6-8b1a34daa05c" providerId="ADAL" clId="{88FBDDB7-5772-4F5A-A911-49A390A019E2}" dt="2024-07-01T05:54:23.005" v="1132" actId="47"/>
        <pc:sldMkLst>
          <pc:docMk/>
          <pc:sldMk cId="2193514225" sldId="1458"/>
        </pc:sldMkLst>
      </pc:sldChg>
    </pc:docChg>
  </pc:docChgLst>
  <pc:docChgLst>
    <pc:chgData name="Maria Moreira" userId="4b08a787-79da-4031-b177-cbe8eb2ce0c6" providerId="ADAL" clId="{11EFF9ED-4160-4E57-A23A-956BBF4C560E}"/>
    <pc:docChg chg="addSld delSld modSld">
      <pc:chgData name="Maria Moreira" userId="4b08a787-79da-4031-b177-cbe8eb2ce0c6" providerId="ADAL" clId="{11EFF9ED-4160-4E57-A23A-956BBF4C560E}" dt="2024-07-09T15:49:50.613" v="4" actId="47"/>
      <pc:docMkLst>
        <pc:docMk/>
      </pc:docMkLst>
      <pc:sldChg chg="add">
        <pc:chgData name="Maria Moreira" userId="4b08a787-79da-4031-b177-cbe8eb2ce0c6" providerId="ADAL" clId="{11EFF9ED-4160-4E57-A23A-956BBF4C560E}" dt="2024-07-09T15:48:43.248" v="1"/>
        <pc:sldMkLst>
          <pc:docMk/>
          <pc:sldMk cId="254279230" sldId="257"/>
        </pc:sldMkLst>
      </pc:sldChg>
      <pc:sldChg chg="add">
        <pc:chgData name="Maria Moreira" userId="4b08a787-79da-4031-b177-cbe8eb2ce0c6" providerId="ADAL" clId="{11EFF9ED-4160-4E57-A23A-956BBF4C560E}" dt="2024-07-09T15:48:43.248" v="1"/>
        <pc:sldMkLst>
          <pc:docMk/>
          <pc:sldMk cId="3072359380" sldId="258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3815246086" sldId="259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1066664001" sldId="260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703260960" sldId="261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2172010111" sldId="262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1738862048" sldId="263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1502668248" sldId="264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4212881687" sldId="265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983063446" sldId="266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2742620353" sldId="267"/>
        </pc:sldMkLst>
      </pc:sldChg>
      <pc:sldChg chg="add del">
        <pc:chgData name="Maria Moreira" userId="4b08a787-79da-4031-b177-cbe8eb2ce0c6" providerId="ADAL" clId="{11EFF9ED-4160-4E57-A23A-956BBF4C560E}" dt="2024-07-09T15:49:50.613" v="4" actId="47"/>
        <pc:sldMkLst>
          <pc:docMk/>
          <pc:sldMk cId="3576761564" sldId="268"/>
        </pc:sldMkLst>
      </pc:sldChg>
      <pc:sldChg chg="new">
        <pc:chgData name="Maria Moreira" userId="4b08a787-79da-4031-b177-cbe8eb2ce0c6" providerId="ADAL" clId="{11EFF9ED-4160-4E57-A23A-956BBF4C560E}" dt="2024-07-09T15:48:33.371" v="0" actId="680"/>
        <pc:sldMkLst>
          <pc:docMk/>
          <pc:sldMk cId="2977623027" sldId="1457"/>
        </pc:sldMkLst>
      </pc:sldChg>
      <pc:sldChg chg="add">
        <pc:chgData name="Maria Moreira" userId="4b08a787-79da-4031-b177-cbe8eb2ce0c6" providerId="ADAL" clId="{11EFF9ED-4160-4E57-A23A-956BBF4C560E}" dt="2024-07-09T15:48:43.248" v="1"/>
        <pc:sldMkLst>
          <pc:docMk/>
          <pc:sldMk cId="3365809542" sldId="1458"/>
        </pc:sldMkLst>
      </pc:sldChg>
      <pc:sldChg chg="new">
        <pc:chgData name="Maria Moreira" userId="4b08a787-79da-4031-b177-cbe8eb2ce0c6" providerId="ADAL" clId="{11EFF9ED-4160-4E57-A23A-956BBF4C560E}" dt="2024-07-09T15:48:46.621" v="2" actId="680"/>
        <pc:sldMkLst>
          <pc:docMk/>
          <pc:sldMk cId="3654097542" sldId="1459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2371812877" sldId="1460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395083503" sldId="1461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419819608" sldId="1462"/>
        </pc:sldMkLst>
      </pc:sldChg>
    </pc:docChg>
  </pc:docChgLst>
  <pc:docChgLst>
    <pc:chgData name="Catarina Tavares" userId="24d9e2df-cc0e-4e8d-92b6-8b1a34daa05c" providerId="ADAL" clId="{ECC87CAC-C098-4DC1-AC4B-3E20B03BC4FC}"/>
    <pc:docChg chg="modSld">
      <pc:chgData name="Catarina Tavares" userId="24d9e2df-cc0e-4e8d-92b6-8b1a34daa05c" providerId="ADAL" clId="{ECC87CAC-C098-4DC1-AC4B-3E20B03BC4FC}" dt="2024-05-16T16:03:36.353" v="9" actId="166"/>
      <pc:docMkLst>
        <pc:docMk/>
      </pc:docMkLst>
      <pc:sldChg chg="modSp mod">
        <pc:chgData name="Catarina Tavares" userId="24d9e2df-cc0e-4e8d-92b6-8b1a34daa05c" providerId="ADAL" clId="{ECC87CAC-C098-4DC1-AC4B-3E20B03BC4FC}" dt="2024-05-16T16:03:36.353" v="9" actId="166"/>
        <pc:sldMkLst>
          <pc:docMk/>
          <pc:sldMk cId="437744548" sldId="1232"/>
        </pc:sldMkLst>
        <pc:spChg chg="mod">
          <ac:chgData name="Catarina Tavares" userId="24d9e2df-cc0e-4e8d-92b6-8b1a34daa05c" providerId="ADAL" clId="{ECC87CAC-C098-4DC1-AC4B-3E20B03BC4FC}" dt="2024-05-16T15:47:48.963" v="8" actId="20577"/>
          <ac:spMkLst>
            <pc:docMk/>
            <pc:sldMk cId="437744548" sldId="1232"/>
            <ac:spMk id="15" creationId="{18855CF2-D523-AC26-E59C-687780BC013C}"/>
          </ac:spMkLst>
        </pc:spChg>
        <pc:grpChg chg="ord">
          <ac:chgData name="Catarina Tavares" userId="24d9e2df-cc0e-4e8d-92b6-8b1a34daa05c" providerId="ADAL" clId="{ECC87CAC-C098-4DC1-AC4B-3E20B03BC4FC}" dt="2024-05-16T16:03:36.353" v="9" actId="166"/>
          <ac:grpSpMkLst>
            <pc:docMk/>
            <pc:sldMk cId="437744548" sldId="1232"/>
            <ac:grpSpMk id="9" creationId="{6028FFDC-4040-CD15-1928-FB1F8C744614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8974D-F863-46D1-B891-507DC722FA60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Faceți clic pentru a edita stilurile textului de Model Global</a:t>
            </a:r>
          </a:p>
          <a:p>
            <a:pPr lvl="1"/>
            <a:r>
              <a:rPr lang="pt-PT"/>
              <a:t>Nivel secundar</a:t>
            </a:r>
          </a:p>
          <a:p>
            <a:pPr lvl="2"/>
            <a:r>
              <a:rPr lang="pt-PT"/>
              <a:t>Nivel terțiar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EA19C-A3B2-40CE-BF38-D3953CE3C24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3306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F63779-BBDE-B21D-C7E7-8746157137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9408830-5708-6D7A-E698-D6F7DA531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C6E3ED4-B5C8-381F-D7D8-8BEA77599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8896724-759F-2C5B-3DE5-56035C60E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0FB1C9C-6270-4F3C-B035-F9B4A5719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2063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45301E-C234-0D47-8C5F-04E876B56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031E3C82-04A7-705D-BA65-AD207F8092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FBEB306-C35E-DC9E-C71D-4F14D284F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3CB5A7A4-DE0C-7BFE-4236-333311FEE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01213E4C-9171-7541-B6A5-DB9E6604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0677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2868372-1628-9FE2-4182-41F7A9DFB7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D8E37139-D1C6-215A-943B-76E1E29AD9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C45E822C-6E8E-3383-5EB5-B7D261F4D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15A43DC-9731-CBD0-8523-8765F4BD4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F49AF80-7E71-00FC-88B5-8A8AC960D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7433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0DD111-0AC6-971E-CFA2-CA839D403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B0E2394-5628-823B-AAA4-DEED1B7AA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E2D82DE-7CFF-14C9-F3D1-0889D8B2F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625B48E-EE72-149E-93DC-EDCD481C8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4BA62D5-D517-EEFF-7286-A29704254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4957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0C6D6A-A651-8EFF-1A43-33EAF1415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A90C9AEB-8816-8F27-D2BD-22ECDF289F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01C3CF8-E20A-A606-4C04-E276800BB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568D347-6360-EF70-83C4-A5FC3BC3C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02FB676-4DA5-86A4-AE1E-5172A4CAF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6639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F7D1E0-AD34-C5CA-C3D6-7AE8BBEC8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17D2490-829D-57CD-4F41-E1B49FA930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557B0E24-5574-B306-BF4F-605AA21911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C0F1E1BA-DFD6-BD6F-DE9B-B05A0AF39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1928BF02-77D4-7509-8436-8BE15B681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C5986D0C-66A6-447C-D76C-ECCEF1B5A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9464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7B4D3F-BD3A-B348-4F7E-A9CF12492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BEAB078-5164-BC79-2E75-0AF6769FC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F0BC3682-A728-A5A9-58A1-EFE82C47B2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8AF7DBAA-BA63-8A6C-6162-4B30AEFA69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170FF106-0FD5-4708-180F-426C582116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D773561F-1D7F-D3FB-5F47-F31C515E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FA3DE3E4-EE3C-1B9B-FAE6-496818338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EC143F22-5BB1-3FB5-93FE-2DB19962A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4846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977F5C-5110-3B7F-170A-4A73E0FD7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0701F137-B58B-CC72-82C1-944D11034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9A541349-14D7-5B94-B098-EDC471283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EA4E17D4-AACA-BAC7-4612-AA09E2B29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3992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DBD70140-D699-129D-1F23-5CFF94D6A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4EB50DCC-1A51-98B5-8995-246122204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3AF6DDF-BE67-2708-FA03-F101FE1D5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2323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CDE49A-8EF9-3E62-1CF4-B4006F108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E83CF5B-1A3B-AEC3-FD25-E55565FE1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3CB9167E-66E5-17D8-3CCD-0D10BFB6A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6193D458-6719-AD79-03DC-B71AFEEFC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C73B4998-6A37-DED9-50D8-3790C8E77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AC9320CB-2278-0148-2911-9D9DA6D4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4423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8349F7-1163-9FCD-39EF-D1B08411B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89BD33D9-539D-7395-E21A-4AB47FE49F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CC6F0567-F8EE-E3FB-0C16-E33DBE7848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912BF0EA-F575-ABAA-9D6D-2FA93090C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710F7503-7144-1457-76F3-532A73904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F9201CB5-99CE-D317-A993-92D9A8010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661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326AB826-40FA-0144-8C95-6A1E0B70C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Faceți clic pentru a edita stilul de titlu al modelului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00E39582-0BAC-F0B0-B0A7-6647B0B40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Faceți clic pentru a edita stilurile textului de Model Global</a:t>
            </a:r>
          </a:p>
          <a:p>
            <a:pPr lvl="1"/>
            <a:r>
              <a:rPr lang="pt-PT"/>
              <a:t>Nivel secundar</a:t>
            </a:r>
          </a:p>
          <a:p>
            <a:pPr lvl="2"/>
            <a:r>
              <a:rPr lang="pt-PT"/>
              <a:t>Nivel terțiar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4CC0A9D-22E6-F826-2C74-7B23DA4376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D214C-6AD0-459F-A3CA-16C6ED2DE1FB}" type="datetimeFigureOut">
              <a:rPr lang="pt-PT" smtClean="0"/>
              <a:t>09/07/2024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6A0406A-341D-A488-F450-69C171A448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3D2601A-3F2F-492D-48CF-F8DA6E799A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2138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7" y="983529"/>
            <a:ext cx="48482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636C"/>
                </a:solidFill>
                <a:latin typeface="Montserrat" panose="02000505000000020004" pitchFamily="2" charset="0"/>
              </a:rPr>
              <a:t>Ce este în neregulă cu orașul tău?</a:t>
            </a:r>
            <a:endParaRPr lang="pt-PT" sz="3200" b="1" dirty="0">
              <a:solidFill>
                <a:srgbClr val="FF636C"/>
              </a:solidFill>
              <a:latin typeface="Montserrat" panose="02000505000000020004" pitchFamily="2" charset="0"/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634161" y="638467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Care este cel mai amuzant lucru care vi s-a întâmplat în orașul dumneavoastră?</a:t>
            </a:r>
            <a:endParaRPr lang="pt-PT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7" y="4258644"/>
            <a:ext cx="48482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Ce îți place cel mai mult la orașul tău?</a:t>
            </a:r>
            <a:endParaRPr lang="pt-PT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719886" y="4157430"/>
            <a:ext cx="50815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Dacă ați putea schimba un singur lucru legat de orașul dumneavoastră, care ar fi acela?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65809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6" y="773605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Care este o bijuterie ascunsă din orașul tău despre care nu știu prea mulți oameni?</a:t>
            </a:r>
            <a:endParaRPr lang="pt-PT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719886" y="983529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Cum s-a schimbat orașul tău de când erai copil?</a:t>
            </a:r>
            <a:endParaRPr lang="pt-PT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7" y="4126779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Care este cel mai bun loc din orașul tău pentru a ieși cu prietenii?</a:t>
            </a:r>
            <a:endParaRPr lang="pt-PT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719887" y="4126779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Care este o concepție greșită despre orașul dumneavoastră?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4279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7" y="764454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Cum încurajează orașul dumneavoastră sentimentul de comunitate în rândul locuitorilor săi?</a:t>
            </a:r>
            <a:endParaRPr lang="pt-PT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719886" y="764454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Cum își celebrează orașul dumneavoastră istoria și cultura?</a:t>
            </a:r>
            <a:endParaRPr lang="pt-PT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7" y="3907704"/>
            <a:ext cx="48482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Ce problemă locală ați dori să vedeți abordată în orașul dumneavoastră?</a:t>
            </a:r>
            <a:endParaRPr lang="pt-PT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636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719886" y="4193454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rgbClr val="FF636C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Care este cel mai frumos loc de vizitat din orașul tău?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723593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1537</TotalTime>
  <Words>144</Words>
  <Application>Microsoft Office PowerPoint</Application>
  <PresentationFormat>Ecrã Panorâmico</PresentationFormat>
  <Paragraphs>12</Paragraphs>
  <Slides>3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Montserrat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Filipe Ribeiro</dc:creator>
  <cp:keywords>, docId:050F4CFF564DD423B4D070133A5F29D7</cp:keywords>
  <cp:lastModifiedBy>Maria Moreira</cp:lastModifiedBy>
  <cp:revision>7</cp:revision>
  <dcterms:created xsi:type="dcterms:W3CDTF">2023-04-14T10:54:15Z</dcterms:created>
  <dcterms:modified xsi:type="dcterms:W3CDTF">2024-07-09T16:01:43Z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787152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S10.2.0</vt:lpwstr>
  </property>
</Properties>
</file>