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FF636C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636C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636C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636C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lnTo>
                  <a:pt x="0" y="0"/>
                </a:lnTo>
                <a:close/>
              </a:path>
            </a:pathLst>
          </a:custGeom>
          <a:ln w="28575">
            <a:solidFill>
              <a:srgbClr val="FF636C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65191" y="2441448"/>
            <a:ext cx="1011936" cy="868679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6095998" y="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6096000" h="3429000">
                <a:moveTo>
                  <a:pt x="6096000" y="0"/>
                </a:moveTo>
                <a:lnTo>
                  <a:pt x="0" y="0"/>
                </a:lnTo>
                <a:lnTo>
                  <a:pt x="0" y="3429000"/>
                </a:lnTo>
                <a:lnTo>
                  <a:pt x="6096000" y="3429000"/>
                </a:lnTo>
                <a:lnTo>
                  <a:pt x="6096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6095998" y="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lnTo>
                  <a:pt x="0" y="0"/>
                </a:lnTo>
                <a:close/>
              </a:path>
            </a:pathLst>
          </a:custGeom>
          <a:ln w="28575">
            <a:solidFill>
              <a:srgbClr val="FF636C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0" name="bg object 2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061192" y="2441448"/>
            <a:ext cx="1011936" cy="868679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0" y="34290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6096000" h="3429000">
                <a:moveTo>
                  <a:pt x="6096000" y="0"/>
                </a:moveTo>
                <a:lnTo>
                  <a:pt x="0" y="0"/>
                </a:lnTo>
                <a:lnTo>
                  <a:pt x="0" y="3428999"/>
                </a:lnTo>
                <a:lnTo>
                  <a:pt x="6096000" y="3428999"/>
                </a:lnTo>
                <a:lnTo>
                  <a:pt x="6096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0" y="34290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lnTo>
                  <a:pt x="0" y="0"/>
                </a:lnTo>
                <a:close/>
              </a:path>
            </a:pathLst>
          </a:custGeom>
          <a:ln w="28575">
            <a:solidFill>
              <a:srgbClr val="FF636C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65191" y="5870447"/>
            <a:ext cx="1011936" cy="868680"/>
          </a:xfrm>
          <a:prstGeom prst="rect">
            <a:avLst/>
          </a:prstGeom>
        </p:spPr>
      </p:pic>
      <p:sp>
        <p:nvSpPr>
          <p:cNvPr id="24" name="bg object 24"/>
          <p:cNvSpPr/>
          <p:nvPr/>
        </p:nvSpPr>
        <p:spPr>
          <a:xfrm>
            <a:off x="6096000" y="34290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6096000" h="3429000">
                <a:moveTo>
                  <a:pt x="6096000" y="0"/>
                </a:moveTo>
                <a:lnTo>
                  <a:pt x="0" y="0"/>
                </a:lnTo>
                <a:lnTo>
                  <a:pt x="0" y="3428999"/>
                </a:lnTo>
                <a:lnTo>
                  <a:pt x="6096000" y="3428999"/>
                </a:lnTo>
                <a:lnTo>
                  <a:pt x="6096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6096000" y="34290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lnTo>
                  <a:pt x="0" y="0"/>
                </a:lnTo>
                <a:close/>
              </a:path>
            </a:pathLst>
          </a:custGeom>
          <a:ln w="28575">
            <a:solidFill>
              <a:srgbClr val="FF636C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6" name="bg object 2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061192" y="5870447"/>
            <a:ext cx="1011936" cy="86868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32753" y="771042"/>
            <a:ext cx="5058410" cy="20036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FF636C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08401" y="990498"/>
            <a:ext cx="3690620" cy="1007110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167005" marR="5080" indent="-154940">
              <a:lnSpc>
                <a:spcPct val="101299"/>
              </a:lnSpc>
              <a:spcBef>
                <a:spcPts val="50"/>
              </a:spcBef>
            </a:pPr>
            <a:r>
              <a:rPr dirty="0" sz="3200" spc="390" b="1">
                <a:solidFill>
                  <a:srgbClr val="FF636C"/>
                </a:solidFill>
                <a:latin typeface="Calibri"/>
                <a:cs typeface="Calibri"/>
              </a:rPr>
              <a:t>Šta</a:t>
            </a:r>
            <a:r>
              <a:rPr dirty="0" sz="3200" spc="190" b="1">
                <a:solidFill>
                  <a:srgbClr val="FF636C"/>
                </a:solidFill>
                <a:latin typeface="Calibri"/>
                <a:cs typeface="Calibri"/>
              </a:rPr>
              <a:t> </a:t>
            </a:r>
            <a:r>
              <a:rPr dirty="0" sz="3200" spc="300" b="1">
                <a:solidFill>
                  <a:srgbClr val="FF636C"/>
                </a:solidFill>
                <a:latin typeface="Calibri"/>
                <a:cs typeface="Calibri"/>
              </a:rPr>
              <a:t>nije</a:t>
            </a:r>
            <a:r>
              <a:rPr dirty="0" sz="3200" spc="190" b="1">
                <a:solidFill>
                  <a:srgbClr val="FF636C"/>
                </a:solidFill>
                <a:latin typeface="Calibri"/>
                <a:cs typeface="Calibri"/>
              </a:rPr>
              <a:t> </a:t>
            </a:r>
            <a:r>
              <a:rPr dirty="0" sz="3200" spc="475" b="1">
                <a:solidFill>
                  <a:srgbClr val="FF636C"/>
                </a:solidFill>
                <a:latin typeface="Calibri"/>
                <a:cs typeface="Calibri"/>
              </a:rPr>
              <a:t>u</a:t>
            </a:r>
            <a:r>
              <a:rPr dirty="0" sz="3200" spc="190" b="1">
                <a:solidFill>
                  <a:srgbClr val="FF636C"/>
                </a:solidFill>
                <a:latin typeface="Calibri"/>
                <a:cs typeface="Calibri"/>
              </a:rPr>
              <a:t> </a:t>
            </a:r>
            <a:r>
              <a:rPr dirty="0" sz="3200" spc="395" b="1">
                <a:solidFill>
                  <a:srgbClr val="FF636C"/>
                </a:solidFill>
                <a:latin typeface="Calibri"/>
                <a:cs typeface="Calibri"/>
              </a:rPr>
              <a:t>redu</a:t>
            </a:r>
            <a:r>
              <a:rPr dirty="0" sz="3200" spc="190" b="1">
                <a:solidFill>
                  <a:srgbClr val="FF636C"/>
                </a:solidFill>
                <a:latin typeface="Calibri"/>
                <a:cs typeface="Calibri"/>
              </a:rPr>
              <a:t> </a:t>
            </a:r>
            <a:r>
              <a:rPr dirty="0" sz="3200" spc="365" b="1">
                <a:solidFill>
                  <a:srgbClr val="FF636C"/>
                </a:solidFill>
                <a:latin typeface="Calibri"/>
                <a:cs typeface="Calibri"/>
              </a:rPr>
              <a:t>sa </a:t>
            </a:r>
            <a:r>
              <a:rPr dirty="0" sz="3200" spc="335" b="1">
                <a:solidFill>
                  <a:srgbClr val="FF636C"/>
                </a:solidFill>
                <a:latin typeface="Calibri"/>
                <a:cs typeface="Calibri"/>
              </a:rPr>
              <a:t>tvojim</a:t>
            </a:r>
            <a:r>
              <a:rPr dirty="0" sz="3200" spc="185" b="1">
                <a:solidFill>
                  <a:srgbClr val="FF636C"/>
                </a:solidFill>
                <a:latin typeface="Calibri"/>
                <a:cs typeface="Calibri"/>
              </a:rPr>
              <a:t> </a:t>
            </a:r>
            <a:r>
              <a:rPr dirty="0" sz="3200" spc="430" b="1">
                <a:solidFill>
                  <a:srgbClr val="FF636C"/>
                </a:solidFill>
                <a:latin typeface="Calibri"/>
                <a:cs typeface="Calibri"/>
              </a:rPr>
              <a:t>gradom?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003753" y="646074"/>
            <a:ext cx="4120515" cy="2004060"/>
          </a:xfrm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algn="ctr" marL="12700" marR="5080">
              <a:lnSpc>
                <a:spcPct val="101899"/>
              </a:lnSpc>
              <a:spcBef>
                <a:spcPts val="25"/>
              </a:spcBef>
            </a:pPr>
            <a:r>
              <a:rPr dirty="0" spc="80"/>
              <a:t>Koja</a:t>
            </a:r>
            <a:r>
              <a:rPr dirty="0" spc="55"/>
              <a:t> </a:t>
            </a:r>
            <a:r>
              <a:rPr dirty="0"/>
              <a:t>je</a:t>
            </a:r>
            <a:r>
              <a:rPr dirty="0" spc="60"/>
              <a:t> </a:t>
            </a:r>
            <a:r>
              <a:rPr dirty="0" spc="140"/>
              <a:t>najsme</a:t>
            </a:r>
            <a:r>
              <a:rPr dirty="0" spc="140">
                <a:latin typeface="Calibri"/>
                <a:cs typeface="Calibri"/>
              </a:rPr>
              <a:t>š</a:t>
            </a:r>
            <a:r>
              <a:rPr dirty="0" spc="140"/>
              <a:t>nija </a:t>
            </a:r>
            <a:r>
              <a:rPr dirty="0" spc="180"/>
              <a:t>stvar</a:t>
            </a:r>
            <a:r>
              <a:rPr dirty="0" spc="15"/>
              <a:t> </a:t>
            </a:r>
            <a:r>
              <a:rPr dirty="0" spc="50"/>
              <a:t>koja</a:t>
            </a:r>
            <a:r>
              <a:rPr dirty="0" spc="20"/>
              <a:t> </a:t>
            </a:r>
            <a:r>
              <a:rPr dirty="0" spc="310"/>
              <a:t>ti</a:t>
            </a:r>
            <a:r>
              <a:rPr dirty="0" spc="20"/>
              <a:t> </a:t>
            </a:r>
            <a:r>
              <a:rPr dirty="0" spc="90"/>
              <a:t>se </a:t>
            </a:r>
            <a:r>
              <a:rPr dirty="0" spc="75"/>
              <a:t>dogodila</a:t>
            </a:r>
            <a:r>
              <a:rPr dirty="0" spc="20"/>
              <a:t> </a:t>
            </a:r>
            <a:r>
              <a:rPr dirty="0" spc="265"/>
              <a:t>u</a:t>
            </a:r>
            <a:r>
              <a:rPr dirty="0" spc="25"/>
              <a:t> </a:t>
            </a:r>
            <a:r>
              <a:rPr dirty="0" spc="180"/>
              <a:t>tvom </a:t>
            </a:r>
            <a:r>
              <a:rPr dirty="0" spc="110"/>
              <a:t>gradu?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1350184" y="4251858"/>
            <a:ext cx="3399154" cy="995044"/>
          </a:xfrm>
          <a:prstGeom prst="rect">
            <a:avLst/>
          </a:prstGeom>
        </p:spPr>
        <p:txBody>
          <a:bodyPr wrap="square" lIns="0" tIns="31750" rIns="0" bIns="0" rtlCol="0" vert="horz">
            <a:spAutoFit/>
          </a:bodyPr>
          <a:lstStyle/>
          <a:p>
            <a:pPr marL="120650" marR="5080" indent="-108585">
              <a:lnSpc>
                <a:spcPts val="3790"/>
              </a:lnSpc>
              <a:spcBef>
                <a:spcPts val="250"/>
              </a:spcBef>
            </a:pPr>
            <a:r>
              <a:rPr dirty="0" sz="3200" spc="390" b="1">
                <a:solidFill>
                  <a:srgbClr val="FF636C"/>
                </a:solidFill>
                <a:latin typeface="Calibri"/>
                <a:cs typeface="Calibri"/>
              </a:rPr>
              <a:t>Šta</a:t>
            </a:r>
            <a:r>
              <a:rPr dirty="0" sz="3200" spc="190" b="1">
                <a:solidFill>
                  <a:srgbClr val="FF636C"/>
                </a:solidFill>
                <a:latin typeface="Calibri"/>
                <a:cs typeface="Calibri"/>
              </a:rPr>
              <a:t> </a:t>
            </a:r>
            <a:r>
              <a:rPr dirty="0" sz="3200" spc="340" b="1">
                <a:solidFill>
                  <a:srgbClr val="FF636C"/>
                </a:solidFill>
                <a:latin typeface="Calibri"/>
                <a:cs typeface="Calibri"/>
              </a:rPr>
              <a:t>najviše</a:t>
            </a:r>
            <a:r>
              <a:rPr dirty="0" sz="3200" spc="195" b="1">
                <a:solidFill>
                  <a:srgbClr val="FF636C"/>
                </a:solidFill>
                <a:latin typeface="Calibri"/>
                <a:cs typeface="Calibri"/>
              </a:rPr>
              <a:t> </a:t>
            </a:r>
            <a:r>
              <a:rPr dirty="0" sz="3200" spc="275" b="1">
                <a:solidFill>
                  <a:srgbClr val="FF636C"/>
                </a:solidFill>
                <a:latin typeface="Calibri"/>
                <a:cs typeface="Calibri"/>
              </a:rPr>
              <a:t>voliš </a:t>
            </a:r>
            <a:r>
              <a:rPr dirty="0" sz="3200" spc="475" b="1">
                <a:solidFill>
                  <a:srgbClr val="FF636C"/>
                </a:solidFill>
                <a:latin typeface="Calibri"/>
                <a:cs typeface="Calibri"/>
              </a:rPr>
              <a:t>u</a:t>
            </a:r>
            <a:r>
              <a:rPr dirty="0" sz="3200" spc="180" b="1">
                <a:solidFill>
                  <a:srgbClr val="FF636C"/>
                </a:solidFill>
                <a:latin typeface="Calibri"/>
                <a:cs typeface="Calibri"/>
              </a:rPr>
              <a:t> </a:t>
            </a:r>
            <a:r>
              <a:rPr dirty="0" sz="3200" spc="459" b="1">
                <a:solidFill>
                  <a:srgbClr val="FF636C"/>
                </a:solidFill>
                <a:latin typeface="Calibri"/>
                <a:cs typeface="Calibri"/>
              </a:rPr>
              <a:t>svom</a:t>
            </a:r>
            <a:r>
              <a:rPr dirty="0" sz="3200" spc="190" b="1">
                <a:solidFill>
                  <a:srgbClr val="FF636C"/>
                </a:solidFill>
                <a:latin typeface="Calibri"/>
                <a:cs typeface="Calibri"/>
              </a:rPr>
              <a:t> </a:t>
            </a:r>
            <a:r>
              <a:rPr dirty="0" sz="3200" spc="434" b="1">
                <a:solidFill>
                  <a:srgbClr val="FF636C"/>
                </a:solidFill>
                <a:latin typeface="Calibri"/>
                <a:cs typeface="Calibri"/>
              </a:rPr>
              <a:t>gradu?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87614" y="4154322"/>
            <a:ext cx="4548505" cy="1967230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algn="ctr" marL="12700" marR="5080">
              <a:lnSpc>
                <a:spcPts val="3820"/>
              </a:lnSpc>
              <a:spcBef>
                <a:spcPts val="204"/>
              </a:spcBef>
            </a:pPr>
            <a:r>
              <a:rPr dirty="0" sz="3200" spc="95" b="1">
                <a:solidFill>
                  <a:srgbClr val="FF636C"/>
                </a:solidFill>
                <a:latin typeface="Century Gothic"/>
                <a:cs typeface="Century Gothic"/>
              </a:rPr>
              <a:t>Ako</a:t>
            </a:r>
            <a:r>
              <a:rPr dirty="0" sz="3200" spc="15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140" b="1">
                <a:solidFill>
                  <a:srgbClr val="FF636C"/>
                </a:solidFill>
                <a:latin typeface="Century Gothic"/>
                <a:cs typeface="Century Gothic"/>
              </a:rPr>
              <a:t>bi</a:t>
            </a:r>
            <a:r>
              <a:rPr dirty="0" sz="3200" spc="15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80" b="1">
                <a:solidFill>
                  <a:srgbClr val="FF636C"/>
                </a:solidFill>
                <a:latin typeface="Century Gothic"/>
                <a:cs typeface="Century Gothic"/>
              </a:rPr>
              <a:t>mogao</a:t>
            </a:r>
            <a:r>
              <a:rPr dirty="0" sz="3200" spc="20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-25" b="1">
                <a:solidFill>
                  <a:srgbClr val="FF636C"/>
                </a:solidFill>
                <a:latin typeface="Century Gothic"/>
                <a:cs typeface="Century Gothic"/>
              </a:rPr>
              <a:t>da </a:t>
            </a:r>
            <a:r>
              <a:rPr dirty="0" sz="3200" spc="200" b="1">
                <a:solidFill>
                  <a:srgbClr val="FF636C"/>
                </a:solidFill>
                <a:latin typeface="Century Gothic"/>
                <a:cs typeface="Century Gothic"/>
              </a:rPr>
              <a:t>promeni</a:t>
            </a:r>
            <a:r>
              <a:rPr dirty="0" sz="3200" spc="200" b="1">
                <a:solidFill>
                  <a:srgbClr val="FF636C"/>
                </a:solidFill>
                <a:latin typeface="Calibri"/>
                <a:cs typeface="Calibri"/>
              </a:rPr>
              <a:t>š</a:t>
            </a:r>
            <a:r>
              <a:rPr dirty="0" sz="3200" spc="190" b="1">
                <a:solidFill>
                  <a:srgbClr val="FF636C"/>
                </a:solidFill>
                <a:latin typeface="Calibri"/>
                <a:cs typeface="Calibri"/>
              </a:rPr>
              <a:t> </a:t>
            </a:r>
            <a:r>
              <a:rPr dirty="0" sz="3200" spc="140" b="1">
                <a:solidFill>
                  <a:srgbClr val="FF636C"/>
                </a:solidFill>
                <a:latin typeface="Century Gothic"/>
                <a:cs typeface="Century Gothic"/>
              </a:rPr>
              <a:t>jednu</a:t>
            </a:r>
            <a:r>
              <a:rPr dirty="0" sz="3200" spc="20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175" b="1">
                <a:solidFill>
                  <a:srgbClr val="FF636C"/>
                </a:solidFill>
                <a:latin typeface="Century Gothic"/>
                <a:cs typeface="Century Gothic"/>
              </a:rPr>
              <a:t>stvar </a:t>
            </a:r>
            <a:r>
              <a:rPr dirty="0" sz="3200" spc="265" b="1">
                <a:solidFill>
                  <a:srgbClr val="FF636C"/>
                </a:solidFill>
                <a:latin typeface="Century Gothic"/>
                <a:cs typeface="Century Gothic"/>
              </a:rPr>
              <a:t>u</a:t>
            </a:r>
            <a:r>
              <a:rPr dirty="0" sz="3200" spc="15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170" b="1">
                <a:solidFill>
                  <a:srgbClr val="FF636C"/>
                </a:solidFill>
                <a:latin typeface="Century Gothic"/>
                <a:cs typeface="Century Gothic"/>
              </a:rPr>
              <a:t>svom</a:t>
            </a:r>
            <a:r>
              <a:rPr dirty="0" sz="3200" spc="15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80" b="1">
                <a:solidFill>
                  <a:srgbClr val="FF636C"/>
                </a:solidFill>
                <a:latin typeface="Century Gothic"/>
                <a:cs typeface="Century Gothic"/>
              </a:rPr>
              <a:t>gradu,</a:t>
            </a:r>
            <a:r>
              <a:rPr dirty="0" sz="3200" spc="15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229" b="1">
                <a:solidFill>
                  <a:srgbClr val="FF636C"/>
                </a:solidFill>
                <a:latin typeface="Calibri"/>
                <a:cs typeface="Calibri"/>
              </a:rPr>
              <a:t>š</a:t>
            </a:r>
            <a:r>
              <a:rPr dirty="0" sz="3200" spc="229" b="1">
                <a:solidFill>
                  <a:srgbClr val="FF636C"/>
                </a:solidFill>
                <a:latin typeface="Century Gothic"/>
                <a:cs typeface="Century Gothic"/>
              </a:rPr>
              <a:t>ta</a:t>
            </a:r>
            <a:r>
              <a:rPr dirty="0" sz="3200" spc="20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114" b="1">
                <a:solidFill>
                  <a:srgbClr val="FF636C"/>
                </a:solidFill>
                <a:latin typeface="Century Gothic"/>
                <a:cs typeface="Century Gothic"/>
              </a:rPr>
              <a:t>bi </a:t>
            </a:r>
            <a:r>
              <a:rPr dirty="0" sz="3200" spc="195" b="1">
                <a:solidFill>
                  <a:srgbClr val="FF636C"/>
                </a:solidFill>
                <a:latin typeface="Century Gothic"/>
                <a:cs typeface="Century Gothic"/>
              </a:rPr>
              <a:t>to</a:t>
            </a:r>
            <a:r>
              <a:rPr dirty="0" sz="3200" spc="15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70" b="1">
                <a:solidFill>
                  <a:srgbClr val="FF636C"/>
                </a:solidFill>
                <a:latin typeface="Century Gothic"/>
                <a:cs typeface="Century Gothic"/>
              </a:rPr>
              <a:t>bilo?</a:t>
            </a:r>
            <a:endParaRPr sz="3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2735" y="780186"/>
            <a:ext cx="4214495" cy="1994535"/>
          </a:xfrm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algn="ctr" marL="12065" marR="5080">
              <a:lnSpc>
                <a:spcPct val="101200"/>
              </a:lnSpc>
              <a:spcBef>
                <a:spcPts val="50"/>
              </a:spcBef>
            </a:pPr>
            <a:r>
              <a:rPr dirty="0" spc="105"/>
              <a:t>Koje</a:t>
            </a:r>
            <a:r>
              <a:rPr dirty="0" spc="60"/>
              <a:t> </a:t>
            </a:r>
            <a:r>
              <a:rPr dirty="0"/>
              <a:t>je</a:t>
            </a:r>
            <a:r>
              <a:rPr dirty="0" spc="65"/>
              <a:t> </a:t>
            </a:r>
            <a:r>
              <a:rPr dirty="0" spc="160"/>
              <a:t>skriveno </a:t>
            </a:r>
            <a:r>
              <a:rPr dirty="0" spc="60"/>
              <a:t>blago</a:t>
            </a:r>
            <a:r>
              <a:rPr dirty="0" spc="20"/>
              <a:t> </a:t>
            </a:r>
            <a:r>
              <a:rPr dirty="0" spc="265"/>
              <a:t>u</a:t>
            </a:r>
            <a:r>
              <a:rPr dirty="0" spc="10"/>
              <a:t> </a:t>
            </a:r>
            <a:r>
              <a:rPr dirty="0" spc="200"/>
              <a:t>tvom</a:t>
            </a:r>
            <a:r>
              <a:rPr dirty="0" spc="20"/>
              <a:t> </a:t>
            </a:r>
            <a:r>
              <a:rPr dirty="0" spc="100"/>
              <a:t>gradu </a:t>
            </a:r>
            <a:r>
              <a:rPr dirty="0" spc="50"/>
              <a:t>za</a:t>
            </a:r>
            <a:r>
              <a:rPr dirty="0" spc="20"/>
              <a:t> </a:t>
            </a:r>
            <a:r>
              <a:rPr dirty="0" spc="70"/>
              <a:t>koje</a:t>
            </a:r>
            <a:r>
              <a:rPr dirty="0" spc="20"/>
              <a:t> </a:t>
            </a:r>
            <a:r>
              <a:rPr dirty="0" spc="105"/>
              <a:t>malo</a:t>
            </a:r>
            <a:r>
              <a:rPr dirty="0" spc="20"/>
              <a:t> </a:t>
            </a:r>
            <a:r>
              <a:rPr dirty="0" spc="165"/>
              <a:t>ljudi </a:t>
            </a:r>
            <a:r>
              <a:rPr dirty="0" spc="65"/>
              <a:t>zna?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7187803" y="981354"/>
            <a:ext cx="3924300" cy="148272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algn="ctr" marL="12700" marR="5080">
              <a:lnSpc>
                <a:spcPts val="3820"/>
              </a:lnSpc>
              <a:spcBef>
                <a:spcPts val="210"/>
              </a:spcBef>
            </a:pPr>
            <a:r>
              <a:rPr dirty="0" sz="3200" spc="90" b="1">
                <a:solidFill>
                  <a:srgbClr val="FF636C"/>
                </a:solidFill>
                <a:latin typeface="Century Gothic"/>
                <a:cs typeface="Century Gothic"/>
              </a:rPr>
              <a:t>Kako</a:t>
            </a:r>
            <a:r>
              <a:rPr dirty="0" sz="3200" spc="15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114" b="1">
                <a:solidFill>
                  <a:srgbClr val="FF636C"/>
                </a:solidFill>
                <a:latin typeface="Century Gothic"/>
                <a:cs typeface="Century Gothic"/>
              </a:rPr>
              <a:t>se</a:t>
            </a:r>
            <a:r>
              <a:rPr dirty="0" sz="3200" spc="15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160" b="1">
                <a:solidFill>
                  <a:srgbClr val="FF636C"/>
                </a:solidFill>
                <a:latin typeface="Century Gothic"/>
                <a:cs typeface="Century Gothic"/>
              </a:rPr>
              <a:t>tvoj</a:t>
            </a:r>
            <a:r>
              <a:rPr dirty="0" sz="3200" spc="15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50" b="1">
                <a:solidFill>
                  <a:srgbClr val="FF636C"/>
                </a:solidFill>
                <a:latin typeface="Century Gothic"/>
                <a:cs typeface="Century Gothic"/>
              </a:rPr>
              <a:t>grad </a:t>
            </a:r>
            <a:r>
              <a:rPr dirty="0" sz="3200" spc="155" b="1">
                <a:solidFill>
                  <a:srgbClr val="FF636C"/>
                </a:solidFill>
                <a:latin typeface="Century Gothic"/>
                <a:cs typeface="Century Gothic"/>
              </a:rPr>
              <a:t>promenio</a:t>
            </a:r>
            <a:r>
              <a:rPr dirty="0" sz="3200" spc="10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60" b="1">
                <a:solidFill>
                  <a:srgbClr val="FF636C"/>
                </a:solidFill>
                <a:latin typeface="Century Gothic"/>
                <a:cs typeface="Century Gothic"/>
              </a:rPr>
              <a:t>od</a:t>
            </a:r>
            <a:r>
              <a:rPr dirty="0" sz="3200" spc="15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-20" b="1">
                <a:solidFill>
                  <a:srgbClr val="FF636C"/>
                </a:solidFill>
                <a:latin typeface="Century Gothic"/>
                <a:cs typeface="Century Gothic"/>
              </a:rPr>
              <a:t>kada </a:t>
            </a:r>
            <a:r>
              <a:rPr dirty="0" sz="3200" spc="235" b="1">
                <a:solidFill>
                  <a:srgbClr val="FF636C"/>
                </a:solidFill>
                <a:latin typeface="Century Gothic"/>
                <a:cs typeface="Century Gothic"/>
              </a:rPr>
              <a:t>si</a:t>
            </a:r>
            <a:r>
              <a:rPr dirty="0" sz="3200" spc="10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100" b="1">
                <a:solidFill>
                  <a:srgbClr val="FF636C"/>
                </a:solidFill>
                <a:latin typeface="Century Gothic"/>
                <a:cs typeface="Century Gothic"/>
              </a:rPr>
              <a:t>bio</a:t>
            </a:r>
            <a:r>
              <a:rPr dirty="0" sz="3200" spc="15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40" b="1">
                <a:solidFill>
                  <a:srgbClr val="FF636C"/>
                </a:solidFill>
                <a:latin typeface="Century Gothic"/>
                <a:cs typeface="Century Gothic"/>
              </a:rPr>
              <a:t>dete?</a:t>
            </a:r>
            <a:endParaRPr sz="32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88639" y="4117797"/>
            <a:ext cx="4516120" cy="1967230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algn="ctr" marL="12065" marR="5080" indent="635">
              <a:lnSpc>
                <a:spcPts val="3820"/>
              </a:lnSpc>
              <a:spcBef>
                <a:spcPts val="204"/>
              </a:spcBef>
            </a:pPr>
            <a:r>
              <a:rPr dirty="0" sz="3200" spc="105" b="1">
                <a:solidFill>
                  <a:srgbClr val="FF636C"/>
                </a:solidFill>
                <a:latin typeface="Century Gothic"/>
                <a:cs typeface="Century Gothic"/>
              </a:rPr>
              <a:t>Koje</a:t>
            </a:r>
            <a:r>
              <a:rPr dirty="0" sz="3200" spc="60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b="1">
                <a:solidFill>
                  <a:srgbClr val="FF636C"/>
                </a:solidFill>
                <a:latin typeface="Century Gothic"/>
                <a:cs typeface="Century Gothic"/>
              </a:rPr>
              <a:t>je</a:t>
            </a:r>
            <a:r>
              <a:rPr dirty="0" sz="3200" spc="65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70" b="1">
                <a:solidFill>
                  <a:srgbClr val="FF636C"/>
                </a:solidFill>
                <a:latin typeface="Century Gothic"/>
                <a:cs typeface="Century Gothic"/>
              </a:rPr>
              <a:t>najbolje </a:t>
            </a:r>
            <a:r>
              <a:rPr dirty="0" sz="3200" spc="200" b="1">
                <a:solidFill>
                  <a:srgbClr val="FF636C"/>
                </a:solidFill>
                <a:latin typeface="Century Gothic"/>
                <a:cs typeface="Century Gothic"/>
              </a:rPr>
              <a:t>mesto</a:t>
            </a:r>
            <a:r>
              <a:rPr dirty="0" sz="3200" spc="20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50" b="1">
                <a:solidFill>
                  <a:srgbClr val="FF636C"/>
                </a:solidFill>
                <a:latin typeface="Century Gothic"/>
                <a:cs typeface="Century Gothic"/>
              </a:rPr>
              <a:t>za</a:t>
            </a:r>
            <a:r>
              <a:rPr dirty="0" sz="3200" spc="20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180" b="1">
                <a:solidFill>
                  <a:srgbClr val="FF636C"/>
                </a:solidFill>
                <a:latin typeface="Century Gothic"/>
                <a:cs typeface="Century Gothic"/>
              </a:rPr>
              <a:t>dru</a:t>
            </a:r>
            <a:r>
              <a:rPr dirty="0" sz="3200" spc="180" b="1">
                <a:solidFill>
                  <a:srgbClr val="FF636C"/>
                </a:solidFill>
                <a:latin typeface="Calibri"/>
                <a:cs typeface="Calibri"/>
              </a:rPr>
              <a:t>ž</a:t>
            </a:r>
            <a:r>
              <a:rPr dirty="0" sz="3200" spc="180" b="1">
                <a:solidFill>
                  <a:srgbClr val="FF636C"/>
                </a:solidFill>
                <a:latin typeface="Century Gothic"/>
                <a:cs typeface="Century Gothic"/>
              </a:rPr>
              <a:t>enje</a:t>
            </a:r>
            <a:r>
              <a:rPr dirty="0" sz="3200" spc="20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40" b="1">
                <a:solidFill>
                  <a:srgbClr val="FF636C"/>
                </a:solidFill>
                <a:latin typeface="Century Gothic"/>
                <a:cs typeface="Century Gothic"/>
              </a:rPr>
              <a:t>sa </a:t>
            </a:r>
            <a:r>
              <a:rPr dirty="0" sz="3200" spc="135" b="1">
                <a:solidFill>
                  <a:srgbClr val="FF636C"/>
                </a:solidFill>
                <a:latin typeface="Century Gothic"/>
                <a:cs typeface="Century Gothic"/>
              </a:rPr>
              <a:t>prijateljima</a:t>
            </a:r>
            <a:r>
              <a:rPr dirty="0" sz="3200" spc="30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265" b="1">
                <a:solidFill>
                  <a:srgbClr val="FF636C"/>
                </a:solidFill>
                <a:latin typeface="Century Gothic"/>
                <a:cs typeface="Century Gothic"/>
              </a:rPr>
              <a:t>u</a:t>
            </a:r>
            <a:r>
              <a:rPr dirty="0" sz="3200" spc="30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180" b="1">
                <a:solidFill>
                  <a:srgbClr val="FF636C"/>
                </a:solidFill>
                <a:latin typeface="Century Gothic"/>
                <a:cs typeface="Century Gothic"/>
              </a:rPr>
              <a:t>tvom </a:t>
            </a:r>
            <a:r>
              <a:rPr dirty="0" sz="3200" spc="110" b="1">
                <a:solidFill>
                  <a:srgbClr val="FF636C"/>
                </a:solidFill>
                <a:latin typeface="Century Gothic"/>
                <a:cs typeface="Century Gothic"/>
              </a:rPr>
              <a:t>gradu?</a:t>
            </a:r>
            <a:endParaRPr sz="32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7268354" y="4123842"/>
            <a:ext cx="3755390" cy="148272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algn="ctr" marL="12700" marR="5080">
              <a:lnSpc>
                <a:spcPts val="3820"/>
              </a:lnSpc>
              <a:spcBef>
                <a:spcPts val="210"/>
              </a:spcBef>
            </a:pPr>
            <a:r>
              <a:rPr dirty="0" sz="3200" spc="80" b="1">
                <a:solidFill>
                  <a:srgbClr val="FF636C"/>
                </a:solidFill>
                <a:latin typeface="Century Gothic"/>
                <a:cs typeface="Century Gothic"/>
              </a:rPr>
              <a:t>Koja</a:t>
            </a:r>
            <a:r>
              <a:rPr dirty="0" sz="3200" spc="55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b="1">
                <a:solidFill>
                  <a:srgbClr val="FF636C"/>
                </a:solidFill>
                <a:latin typeface="Century Gothic"/>
                <a:cs typeface="Century Gothic"/>
              </a:rPr>
              <a:t>je</a:t>
            </a:r>
            <a:r>
              <a:rPr dirty="0" sz="3200" spc="60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95" b="1">
                <a:solidFill>
                  <a:srgbClr val="FF636C"/>
                </a:solidFill>
                <a:latin typeface="Century Gothic"/>
                <a:cs typeface="Century Gothic"/>
              </a:rPr>
              <a:t>popularna </a:t>
            </a:r>
            <a:r>
              <a:rPr dirty="0" sz="3200" spc="85" b="1">
                <a:solidFill>
                  <a:srgbClr val="FF636C"/>
                </a:solidFill>
                <a:latin typeface="Century Gothic"/>
                <a:cs typeface="Century Gothic"/>
              </a:rPr>
              <a:t>zabluda</a:t>
            </a:r>
            <a:r>
              <a:rPr dirty="0" sz="3200" spc="35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b="1">
                <a:solidFill>
                  <a:srgbClr val="FF636C"/>
                </a:solidFill>
                <a:latin typeface="Century Gothic"/>
                <a:cs typeface="Century Gothic"/>
              </a:rPr>
              <a:t>o</a:t>
            </a:r>
            <a:r>
              <a:rPr dirty="0" sz="3200" spc="35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180" b="1">
                <a:solidFill>
                  <a:srgbClr val="FF636C"/>
                </a:solidFill>
                <a:latin typeface="Century Gothic"/>
                <a:cs typeface="Century Gothic"/>
              </a:rPr>
              <a:t>tvom </a:t>
            </a:r>
            <a:r>
              <a:rPr dirty="0" sz="3200" spc="110" b="1">
                <a:solidFill>
                  <a:srgbClr val="FF636C"/>
                </a:solidFill>
                <a:latin typeface="Century Gothic"/>
                <a:cs typeface="Century Gothic"/>
              </a:rPr>
              <a:t>gradu?</a:t>
            </a:r>
            <a:endParaRPr sz="3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algn="ctr" marL="12065" marR="5080">
              <a:lnSpc>
                <a:spcPct val="101200"/>
              </a:lnSpc>
              <a:spcBef>
                <a:spcPts val="50"/>
              </a:spcBef>
            </a:pPr>
            <a:r>
              <a:rPr dirty="0" spc="90"/>
              <a:t>Kako</a:t>
            </a:r>
            <a:r>
              <a:rPr dirty="0" spc="15"/>
              <a:t> </a:t>
            </a:r>
            <a:r>
              <a:rPr dirty="0" spc="160"/>
              <a:t>tvoj</a:t>
            </a:r>
            <a:r>
              <a:rPr dirty="0" spc="15"/>
              <a:t> </a:t>
            </a:r>
            <a:r>
              <a:rPr dirty="0" spc="70"/>
              <a:t>grad</a:t>
            </a:r>
            <a:r>
              <a:rPr dirty="0" spc="20"/>
              <a:t> </a:t>
            </a:r>
            <a:r>
              <a:rPr dirty="0" spc="185"/>
              <a:t>podsti</a:t>
            </a:r>
            <a:r>
              <a:rPr dirty="0" spc="185">
                <a:latin typeface="Calibri"/>
                <a:cs typeface="Calibri"/>
              </a:rPr>
              <a:t>č</a:t>
            </a:r>
            <a:r>
              <a:rPr dirty="0" spc="185"/>
              <a:t>e </a:t>
            </a:r>
            <a:r>
              <a:rPr dirty="0" spc="135"/>
              <a:t>ose</a:t>
            </a:r>
            <a:r>
              <a:rPr dirty="0" spc="135">
                <a:latin typeface="Calibri"/>
                <a:cs typeface="Calibri"/>
              </a:rPr>
              <a:t>ć</a:t>
            </a:r>
            <a:r>
              <a:rPr dirty="0" spc="135"/>
              <a:t>aj</a:t>
            </a:r>
            <a:r>
              <a:rPr dirty="0" spc="10"/>
              <a:t> </a:t>
            </a:r>
            <a:r>
              <a:rPr dirty="0" spc="120"/>
              <a:t>zajedni</a:t>
            </a:r>
            <a:r>
              <a:rPr dirty="0" spc="120">
                <a:latin typeface="Calibri"/>
                <a:cs typeface="Calibri"/>
              </a:rPr>
              <a:t>š</a:t>
            </a:r>
            <a:r>
              <a:rPr dirty="0" spc="120"/>
              <a:t>tva </a:t>
            </a:r>
            <a:r>
              <a:rPr dirty="0" spc="240"/>
              <a:t>me</a:t>
            </a:r>
            <a:r>
              <a:rPr dirty="0" spc="240">
                <a:latin typeface="Calibri"/>
                <a:cs typeface="Calibri"/>
              </a:rPr>
              <a:t>đ</a:t>
            </a:r>
            <a:r>
              <a:rPr dirty="0" spc="240"/>
              <a:t>u</a:t>
            </a:r>
            <a:r>
              <a:rPr dirty="0" spc="10"/>
              <a:t> </a:t>
            </a:r>
            <a:r>
              <a:rPr dirty="0" spc="160"/>
              <a:t>svojim </a:t>
            </a:r>
            <a:r>
              <a:rPr dirty="0" spc="105"/>
              <a:t>stanovnicima?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7304789" y="761898"/>
            <a:ext cx="3693160" cy="148272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algn="ctr" marL="12700" marR="5080">
              <a:lnSpc>
                <a:spcPts val="3820"/>
              </a:lnSpc>
              <a:spcBef>
                <a:spcPts val="210"/>
              </a:spcBef>
            </a:pPr>
            <a:r>
              <a:rPr dirty="0" sz="3200" spc="450" b="1">
                <a:solidFill>
                  <a:srgbClr val="FF636C"/>
                </a:solidFill>
                <a:latin typeface="Calibri"/>
                <a:cs typeface="Calibri"/>
              </a:rPr>
              <a:t>Kako</a:t>
            </a:r>
            <a:r>
              <a:rPr dirty="0" sz="3200" spc="190" b="1">
                <a:solidFill>
                  <a:srgbClr val="FF636C"/>
                </a:solidFill>
                <a:latin typeface="Calibri"/>
                <a:cs typeface="Calibri"/>
              </a:rPr>
              <a:t> </a:t>
            </a:r>
            <a:r>
              <a:rPr dirty="0" sz="3200" spc="275" b="1">
                <a:solidFill>
                  <a:srgbClr val="FF636C"/>
                </a:solidFill>
                <a:latin typeface="Calibri"/>
                <a:cs typeface="Calibri"/>
              </a:rPr>
              <a:t>tvoj</a:t>
            </a:r>
            <a:r>
              <a:rPr dirty="0" sz="3200" spc="185" b="1">
                <a:solidFill>
                  <a:srgbClr val="FF636C"/>
                </a:solidFill>
                <a:latin typeface="Calibri"/>
                <a:cs typeface="Calibri"/>
              </a:rPr>
              <a:t> </a:t>
            </a:r>
            <a:r>
              <a:rPr dirty="0" sz="3200" spc="409" b="1">
                <a:solidFill>
                  <a:srgbClr val="FF636C"/>
                </a:solidFill>
                <a:latin typeface="Calibri"/>
                <a:cs typeface="Calibri"/>
              </a:rPr>
              <a:t>grad </a:t>
            </a:r>
            <a:r>
              <a:rPr dirty="0" sz="3200" spc="310" b="1">
                <a:solidFill>
                  <a:srgbClr val="FF636C"/>
                </a:solidFill>
                <a:latin typeface="Calibri"/>
                <a:cs typeface="Calibri"/>
              </a:rPr>
              <a:t>proslavlja</a:t>
            </a:r>
            <a:r>
              <a:rPr dirty="0" sz="3200" spc="185" b="1">
                <a:solidFill>
                  <a:srgbClr val="FF636C"/>
                </a:solidFill>
                <a:latin typeface="Calibri"/>
                <a:cs typeface="Calibri"/>
              </a:rPr>
              <a:t> </a:t>
            </a:r>
            <a:r>
              <a:rPr dirty="0" sz="3200" spc="335" b="1">
                <a:solidFill>
                  <a:srgbClr val="FF636C"/>
                </a:solidFill>
                <a:latin typeface="Calibri"/>
                <a:cs typeface="Calibri"/>
              </a:rPr>
              <a:t>svoju </a:t>
            </a:r>
            <a:r>
              <a:rPr dirty="0" sz="3200" spc="270" b="1">
                <a:solidFill>
                  <a:srgbClr val="FF636C"/>
                </a:solidFill>
                <a:latin typeface="Calibri"/>
                <a:cs typeface="Calibri"/>
              </a:rPr>
              <a:t>istoriju</a:t>
            </a:r>
            <a:r>
              <a:rPr dirty="0" sz="3200" spc="195" b="1">
                <a:solidFill>
                  <a:srgbClr val="FF636C"/>
                </a:solidFill>
                <a:latin typeface="Calibri"/>
                <a:cs typeface="Calibri"/>
              </a:rPr>
              <a:t> </a:t>
            </a:r>
            <a:r>
              <a:rPr dirty="0" sz="3200" spc="170" b="1">
                <a:solidFill>
                  <a:srgbClr val="FF636C"/>
                </a:solidFill>
                <a:latin typeface="Calibri"/>
                <a:cs typeface="Calibri"/>
              </a:rPr>
              <a:t>i</a:t>
            </a:r>
            <a:r>
              <a:rPr dirty="0" sz="3200" spc="195" b="1">
                <a:solidFill>
                  <a:srgbClr val="FF636C"/>
                </a:solidFill>
                <a:latin typeface="Calibri"/>
                <a:cs typeface="Calibri"/>
              </a:rPr>
              <a:t> </a:t>
            </a:r>
            <a:r>
              <a:rPr dirty="0" sz="3200" spc="390" b="1">
                <a:solidFill>
                  <a:srgbClr val="FF636C"/>
                </a:solidFill>
                <a:latin typeface="Calibri"/>
                <a:cs typeface="Calibri"/>
              </a:rPr>
              <a:t>kulturu?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840748" y="3913530"/>
            <a:ext cx="4427855" cy="1994535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algn="ctr" marL="12700" marR="5080">
              <a:lnSpc>
                <a:spcPct val="101299"/>
              </a:lnSpc>
              <a:spcBef>
                <a:spcPts val="50"/>
              </a:spcBef>
            </a:pPr>
            <a:r>
              <a:rPr dirty="0" sz="3200" spc="165" b="1">
                <a:solidFill>
                  <a:srgbClr val="FF636C"/>
                </a:solidFill>
                <a:latin typeface="Century Gothic"/>
                <a:cs typeface="Century Gothic"/>
              </a:rPr>
              <a:t>Koji</a:t>
            </a:r>
            <a:r>
              <a:rPr dirty="0" sz="3200" spc="30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130" b="1">
                <a:solidFill>
                  <a:srgbClr val="FF636C"/>
                </a:solidFill>
                <a:latin typeface="Century Gothic"/>
                <a:cs typeface="Century Gothic"/>
              </a:rPr>
              <a:t>lokalni</a:t>
            </a:r>
            <a:r>
              <a:rPr dirty="0" sz="3200" spc="30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130" b="1">
                <a:solidFill>
                  <a:srgbClr val="FF636C"/>
                </a:solidFill>
                <a:latin typeface="Century Gothic"/>
                <a:cs typeface="Century Gothic"/>
              </a:rPr>
              <a:t>problem </a:t>
            </a:r>
            <a:r>
              <a:rPr dirty="0" sz="3200" spc="190" b="1">
                <a:solidFill>
                  <a:srgbClr val="FF636C"/>
                </a:solidFill>
                <a:latin typeface="Century Gothic"/>
                <a:cs typeface="Century Gothic"/>
              </a:rPr>
              <a:t>ili</a:t>
            </a:r>
            <a:r>
              <a:rPr dirty="0" sz="3200" spc="10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125" b="1">
                <a:solidFill>
                  <a:srgbClr val="FF636C"/>
                </a:solidFill>
                <a:latin typeface="Century Gothic"/>
                <a:cs typeface="Century Gothic"/>
              </a:rPr>
              <a:t>pitanje</a:t>
            </a:r>
            <a:r>
              <a:rPr dirty="0" sz="3200" spc="20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140" b="1">
                <a:solidFill>
                  <a:srgbClr val="FF636C"/>
                </a:solidFill>
                <a:latin typeface="Century Gothic"/>
                <a:cs typeface="Century Gothic"/>
              </a:rPr>
              <a:t>bi</a:t>
            </a:r>
            <a:r>
              <a:rPr dirty="0" sz="3200" spc="15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60" b="1">
                <a:solidFill>
                  <a:srgbClr val="FF636C"/>
                </a:solidFill>
                <a:latin typeface="Century Gothic"/>
                <a:cs typeface="Century Gothic"/>
              </a:rPr>
              <a:t>voleo</a:t>
            </a:r>
            <a:r>
              <a:rPr dirty="0" sz="3200" spc="15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-25" b="1">
                <a:solidFill>
                  <a:srgbClr val="FF636C"/>
                </a:solidFill>
                <a:latin typeface="Century Gothic"/>
                <a:cs typeface="Century Gothic"/>
              </a:rPr>
              <a:t>da </a:t>
            </a:r>
            <a:r>
              <a:rPr dirty="0" sz="3200" spc="200" b="1">
                <a:solidFill>
                  <a:srgbClr val="FF636C"/>
                </a:solidFill>
                <a:latin typeface="Century Gothic"/>
                <a:cs typeface="Century Gothic"/>
              </a:rPr>
              <a:t>vidi</a:t>
            </a:r>
            <a:r>
              <a:rPr dirty="0" sz="3200" spc="200" b="1">
                <a:solidFill>
                  <a:srgbClr val="FF636C"/>
                </a:solidFill>
                <a:latin typeface="Calibri"/>
                <a:cs typeface="Calibri"/>
              </a:rPr>
              <a:t>š</a:t>
            </a:r>
            <a:r>
              <a:rPr dirty="0" sz="3200" spc="185" b="1">
                <a:solidFill>
                  <a:srgbClr val="FF636C"/>
                </a:solidFill>
                <a:latin typeface="Calibri"/>
                <a:cs typeface="Calibri"/>
              </a:rPr>
              <a:t> </a:t>
            </a:r>
            <a:r>
              <a:rPr dirty="0" sz="3200" spc="160" b="1">
                <a:solidFill>
                  <a:srgbClr val="FF636C"/>
                </a:solidFill>
                <a:latin typeface="Century Gothic"/>
                <a:cs typeface="Century Gothic"/>
              </a:rPr>
              <a:t>re</a:t>
            </a:r>
            <a:r>
              <a:rPr dirty="0" sz="3200" spc="160" b="1">
                <a:solidFill>
                  <a:srgbClr val="FF636C"/>
                </a:solidFill>
                <a:latin typeface="Calibri"/>
                <a:cs typeface="Calibri"/>
              </a:rPr>
              <a:t>š</a:t>
            </a:r>
            <a:r>
              <a:rPr dirty="0" sz="3200" spc="160" b="1">
                <a:solidFill>
                  <a:srgbClr val="FF636C"/>
                </a:solidFill>
                <a:latin typeface="Century Gothic"/>
                <a:cs typeface="Century Gothic"/>
              </a:rPr>
              <a:t>eno</a:t>
            </a:r>
            <a:r>
              <a:rPr dirty="0" sz="3200" spc="25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265" b="1">
                <a:solidFill>
                  <a:srgbClr val="FF636C"/>
                </a:solidFill>
                <a:latin typeface="Century Gothic"/>
                <a:cs typeface="Century Gothic"/>
              </a:rPr>
              <a:t>u</a:t>
            </a:r>
            <a:r>
              <a:rPr dirty="0" sz="3200" spc="15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145" b="1">
                <a:solidFill>
                  <a:srgbClr val="FF636C"/>
                </a:solidFill>
                <a:latin typeface="Century Gothic"/>
                <a:cs typeface="Century Gothic"/>
              </a:rPr>
              <a:t>svom </a:t>
            </a:r>
            <a:r>
              <a:rPr dirty="0" sz="3200" spc="110" b="1">
                <a:solidFill>
                  <a:srgbClr val="FF636C"/>
                </a:solidFill>
                <a:latin typeface="Century Gothic"/>
                <a:cs typeface="Century Gothic"/>
              </a:rPr>
              <a:t>gradu?</a:t>
            </a:r>
            <a:endParaRPr sz="3200">
              <a:latin typeface="Century Gothic"/>
              <a:cs typeface="Century Gothic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7311032" y="4145267"/>
            <a:ext cx="3680460" cy="148272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algn="ctr" marL="12065" marR="5080">
              <a:lnSpc>
                <a:spcPts val="3820"/>
              </a:lnSpc>
              <a:spcBef>
                <a:spcPts val="210"/>
              </a:spcBef>
            </a:pPr>
            <a:r>
              <a:rPr dirty="0" sz="3200" spc="105" b="1">
                <a:solidFill>
                  <a:srgbClr val="FF636C"/>
                </a:solidFill>
                <a:latin typeface="Century Gothic"/>
                <a:cs typeface="Century Gothic"/>
              </a:rPr>
              <a:t>Koje</a:t>
            </a:r>
            <a:r>
              <a:rPr dirty="0" sz="3200" spc="60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b="1">
                <a:solidFill>
                  <a:srgbClr val="FF636C"/>
                </a:solidFill>
                <a:latin typeface="Century Gothic"/>
                <a:cs typeface="Century Gothic"/>
              </a:rPr>
              <a:t>je</a:t>
            </a:r>
            <a:r>
              <a:rPr dirty="0" sz="3200" spc="65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95" b="1">
                <a:solidFill>
                  <a:srgbClr val="FF636C"/>
                </a:solidFill>
                <a:latin typeface="Century Gothic"/>
                <a:cs typeface="Century Gothic"/>
              </a:rPr>
              <a:t>najlep</a:t>
            </a:r>
            <a:r>
              <a:rPr dirty="0" sz="3200" spc="95" b="1">
                <a:solidFill>
                  <a:srgbClr val="FF636C"/>
                </a:solidFill>
                <a:latin typeface="Calibri"/>
                <a:cs typeface="Calibri"/>
              </a:rPr>
              <a:t>š</a:t>
            </a:r>
            <a:r>
              <a:rPr dirty="0" sz="3200" spc="95" b="1">
                <a:solidFill>
                  <a:srgbClr val="FF636C"/>
                </a:solidFill>
                <a:latin typeface="Century Gothic"/>
                <a:cs typeface="Century Gothic"/>
              </a:rPr>
              <a:t>e </a:t>
            </a:r>
            <a:r>
              <a:rPr dirty="0" sz="3200" spc="200" b="1">
                <a:solidFill>
                  <a:srgbClr val="FF636C"/>
                </a:solidFill>
                <a:latin typeface="Century Gothic"/>
                <a:cs typeface="Century Gothic"/>
              </a:rPr>
              <a:t>mesto</a:t>
            </a:r>
            <a:r>
              <a:rPr dirty="0" sz="3200" spc="10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50" b="1">
                <a:solidFill>
                  <a:srgbClr val="FF636C"/>
                </a:solidFill>
                <a:latin typeface="Century Gothic"/>
                <a:cs typeface="Century Gothic"/>
              </a:rPr>
              <a:t>za</a:t>
            </a:r>
            <a:r>
              <a:rPr dirty="0" sz="3200" spc="15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190" b="1">
                <a:solidFill>
                  <a:srgbClr val="FF636C"/>
                </a:solidFill>
                <a:latin typeface="Century Gothic"/>
                <a:cs typeface="Century Gothic"/>
              </a:rPr>
              <a:t>posetiti </a:t>
            </a:r>
            <a:r>
              <a:rPr dirty="0" sz="3200" spc="265" b="1">
                <a:solidFill>
                  <a:srgbClr val="FF636C"/>
                </a:solidFill>
                <a:latin typeface="Century Gothic"/>
                <a:cs typeface="Century Gothic"/>
              </a:rPr>
              <a:t>u</a:t>
            </a:r>
            <a:r>
              <a:rPr dirty="0" sz="3200" spc="20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204" b="1">
                <a:solidFill>
                  <a:srgbClr val="FF636C"/>
                </a:solidFill>
                <a:latin typeface="Century Gothic"/>
                <a:cs typeface="Century Gothic"/>
              </a:rPr>
              <a:t>tvom</a:t>
            </a:r>
            <a:r>
              <a:rPr dirty="0" sz="3200" spc="20" b="1">
                <a:solidFill>
                  <a:srgbClr val="FF636C"/>
                </a:solidFill>
                <a:latin typeface="Century Gothic"/>
                <a:cs typeface="Century Gothic"/>
              </a:rPr>
              <a:t> </a:t>
            </a:r>
            <a:r>
              <a:rPr dirty="0" sz="3200" spc="110" b="1">
                <a:solidFill>
                  <a:srgbClr val="FF636C"/>
                </a:solidFill>
                <a:latin typeface="Century Gothic"/>
                <a:cs typeface="Century Gothic"/>
              </a:rPr>
              <a:t>gradu?</a:t>
            </a:r>
            <a:endParaRPr sz="3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2024-08-26T13:23:04Z</dcterms:created>
  <dcterms:modified xsi:type="dcterms:W3CDTF">2024-08-26T13:23:04Z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2024-07-26T00:00:00Z</vt:filetime>
  </property>
  <property fmtid="{D5CDD505-2E9C-101B-9397-08002B2CF9AE}" pid="3" name="LastSaved">
    <vt:filetime>2024-08-26T00:00:00Z</vt:filetime>
  </property>
  <property fmtid="{D5CDD505-2E9C-101B-9397-08002B2CF9AE}" pid="4" name="Producer">
    <vt:lpwstr>macOS Version 12.6.5 (Build 21G531) Quartz PDFContext</vt:lpwstr>
  </property>
</Properties>
</file>